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78" r:id="rId27"/>
    <p:sldId id="287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3"/>
    <a:srgbClr val="EE005B"/>
    <a:srgbClr val="C8004C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2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.1z@outlook.kr" userId="7416cfdc000bf014" providerId="LiveId" clId="{F4C3201F-F781-4B01-A62B-61061D84BC2E}"/>
    <pc:docChg chg="undo custSel addSld delSld modSld sldOrd">
      <pc:chgData name="w.1z@outlook.kr" userId="7416cfdc000bf014" providerId="LiveId" clId="{F4C3201F-F781-4B01-A62B-61061D84BC2E}" dt="2022-11-24T14:01:23.121" v="142" actId="47"/>
      <pc:docMkLst>
        <pc:docMk/>
      </pc:docMkLst>
      <pc:sldChg chg="addSp delSp modSp mod">
        <pc:chgData name="w.1z@outlook.kr" userId="7416cfdc000bf014" providerId="LiveId" clId="{F4C3201F-F781-4B01-A62B-61061D84BC2E}" dt="2022-11-24T13:44:49.440" v="36" actId="21"/>
        <pc:sldMkLst>
          <pc:docMk/>
          <pc:sldMk cId="0" sldId="271"/>
        </pc:sldMkLst>
        <pc:picChg chg="add del mod modCrop">
          <ac:chgData name="w.1z@outlook.kr" userId="7416cfdc000bf014" providerId="LiveId" clId="{F4C3201F-F781-4B01-A62B-61061D84BC2E}" dt="2022-11-24T13:44:49.440" v="36" actId="21"/>
          <ac:picMkLst>
            <pc:docMk/>
            <pc:sldMk cId="0" sldId="271"/>
            <ac:picMk id="3" creationId="{E19B4D36-7FD7-4BEF-9DDE-265644C9B8C6}"/>
          </ac:picMkLst>
        </pc:picChg>
      </pc:sldChg>
      <pc:sldChg chg="modSp mod">
        <pc:chgData name="w.1z@outlook.kr" userId="7416cfdc000bf014" providerId="LiveId" clId="{F4C3201F-F781-4B01-A62B-61061D84BC2E}" dt="2022-11-24T13:57:58.153" v="128" actId="1076"/>
        <pc:sldMkLst>
          <pc:docMk/>
          <pc:sldMk cId="0" sldId="272"/>
        </pc:sldMkLst>
        <pc:picChg chg="mod">
          <ac:chgData name="w.1z@outlook.kr" userId="7416cfdc000bf014" providerId="LiveId" clId="{F4C3201F-F781-4B01-A62B-61061D84BC2E}" dt="2022-11-24T13:57:58.153" v="128" actId="1076"/>
          <ac:picMkLst>
            <pc:docMk/>
            <pc:sldMk cId="0" sldId="272"/>
            <ac:picMk id="2" creationId="{00000000-0000-0000-0000-000000000000}"/>
          </ac:picMkLst>
        </pc:picChg>
      </pc:sldChg>
      <pc:sldChg chg="addSp delSp modSp add mod ord setBg">
        <pc:chgData name="w.1z@outlook.kr" userId="7416cfdc000bf014" providerId="LiveId" clId="{F4C3201F-F781-4B01-A62B-61061D84BC2E}" dt="2022-11-24T13:55:08.514" v="116" actId="478"/>
        <pc:sldMkLst>
          <pc:docMk/>
          <pc:sldMk cId="1466739431" sldId="276"/>
        </pc:sldMkLst>
        <pc:spChg chg="add del mod">
          <ac:chgData name="w.1z@outlook.kr" userId="7416cfdc000bf014" providerId="LiveId" clId="{F4C3201F-F781-4B01-A62B-61061D84BC2E}" dt="2022-11-24T13:55:08.514" v="116" actId="478"/>
          <ac:spMkLst>
            <pc:docMk/>
            <pc:sldMk cId="1466739431" sldId="276"/>
            <ac:spMk id="6" creationId="{A31CFC73-3A08-4AC4-B5E6-A87986BDC243}"/>
          </ac:spMkLst>
        </pc:spChg>
        <pc:picChg chg="del">
          <ac:chgData name="w.1z@outlook.kr" userId="7416cfdc000bf014" providerId="LiveId" clId="{F4C3201F-F781-4B01-A62B-61061D84BC2E}" dt="2022-11-24T12:43:54.841" v="3" actId="478"/>
          <ac:picMkLst>
            <pc:docMk/>
            <pc:sldMk cId="1466739431" sldId="276"/>
            <ac:picMk id="2" creationId="{00000000-0000-0000-0000-000000000000}"/>
          </ac:picMkLst>
        </pc:picChg>
        <pc:picChg chg="add mod modCrop">
          <ac:chgData name="w.1z@outlook.kr" userId="7416cfdc000bf014" providerId="LiveId" clId="{F4C3201F-F781-4B01-A62B-61061D84BC2E}" dt="2022-11-24T12:46:04.287" v="14" actId="1076"/>
          <ac:picMkLst>
            <pc:docMk/>
            <pc:sldMk cId="1466739431" sldId="276"/>
            <ac:picMk id="4" creationId="{C42A1B2C-44A7-43FF-88EC-72ED25113069}"/>
          </ac:picMkLst>
        </pc:picChg>
        <pc:picChg chg="add del mod modCrop">
          <ac:chgData name="w.1z@outlook.kr" userId="7416cfdc000bf014" providerId="LiveId" clId="{F4C3201F-F781-4B01-A62B-61061D84BC2E}" dt="2022-11-24T13:46:14.010" v="56" actId="21"/>
          <ac:picMkLst>
            <pc:docMk/>
            <pc:sldMk cId="1466739431" sldId="276"/>
            <ac:picMk id="5" creationId="{A7885181-555B-4136-BE86-DFDAC9DE0B0E}"/>
          </ac:picMkLst>
        </pc:picChg>
      </pc:sldChg>
      <pc:sldChg chg="addSp delSp modSp add mod setBg">
        <pc:chgData name="w.1z@outlook.kr" userId="7416cfdc000bf014" providerId="LiveId" clId="{F4C3201F-F781-4B01-A62B-61061D84BC2E}" dt="2022-11-24T13:53:55.303" v="112" actId="12385"/>
        <pc:sldMkLst>
          <pc:docMk/>
          <pc:sldMk cId="3338062721" sldId="277"/>
        </pc:sldMkLst>
        <pc:spChg chg="add del mod">
          <ac:chgData name="w.1z@outlook.kr" userId="7416cfdc000bf014" providerId="LiveId" clId="{F4C3201F-F781-4B01-A62B-61061D84BC2E}" dt="2022-11-24T12:47:02.529" v="27" actId="767"/>
          <ac:spMkLst>
            <pc:docMk/>
            <pc:sldMk cId="3338062721" sldId="277"/>
            <ac:spMk id="2" creationId="{0997034F-F592-4536-8005-CA085A00A722}"/>
          </ac:spMkLst>
        </pc:spChg>
        <pc:graphicFrameChg chg="add mod modGraphic">
          <ac:chgData name="w.1z@outlook.kr" userId="7416cfdc000bf014" providerId="LiveId" clId="{F4C3201F-F781-4B01-A62B-61061D84BC2E}" dt="2022-11-24T13:53:55.303" v="112" actId="12385"/>
          <ac:graphicFrameMkLst>
            <pc:docMk/>
            <pc:sldMk cId="3338062721" sldId="277"/>
            <ac:graphicFrameMk id="5" creationId="{C2A54665-9D96-4B18-ABC9-697108CB05DF}"/>
          </ac:graphicFrameMkLst>
        </pc:graphicFrameChg>
        <pc:picChg chg="del">
          <ac:chgData name="w.1z@outlook.kr" userId="7416cfdc000bf014" providerId="LiveId" clId="{F4C3201F-F781-4B01-A62B-61061D84BC2E}" dt="2022-11-24T12:46:40.906" v="16" actId="478"/>
          <ac:picMkLst>
            <pc:docMk/>
            <pc:sldMk cId="3338062721" sldId="277"/>
            <ac:picMk id="4" creationId="{C42A1B2C-44A7-43FF-88EC-72ED25113069}"/>
          </ac:picMkLst>
        </pc:picChg>
        <pc:picChg chg="add mod">
          <ac:chgData name="w.1z@outlook.kr" userId="7416cfdc000bf014" providerId="LiveId" clId="{F4C3201F-F781-4B01-A62B-61061D84BC2E}" dt="2022-11-24T13:46:07.647" v="55" actId="1036"/>
          <ac:picMkLst>
            <pc:docMk/>
            <pc:sldMk cId="3338062721" sldId="277"/>
            <ac:picMk id="6" creationId="{43627557-F3E4-4175-9629-188BD1C36C45}"/>
          </ac:picMkLst>
        </pc:picChg>
      </pc:sldChg>
      <pc:sldChg chg="addSp delSp modSp add mod">
        <pc:chgData name="w.1z@outlook.kr" userId="7416cfdc000bf014" providerId="LiveId" clId="{F4C3201F-F781-4B01-A62B-61061D84BC2E}" dt="2022-11-24T13:59:46.144" v="133" actId="478"/>
        <pc:sldMkLst>
          <pc:docMk/>
          <pc:sldMk cId="2425108845" sldId="278"/>
        </pc:sldMkLst>
        <pc:spChg chg="del">
          <ac:chgData name="w.1z@outlook.kr" userId="7416cfdc000bf014" providerId="LiveId" clId="{F4C3201F-F781-4B01-A62B-61061D84BC2E}" dt="2022-11-24T13:52:19.618" v="104" actId="478"/>
          <ac:spMkLst>
            <pc:docMk/>
            <pc:sldMk cId="2425108845" sldId="278"/>
            <ac:spMk id="19" creationId="{8EC8ABE3-0192-446E-9BC4-D455FAD8D24C}"/>
          </ac:spMkLst>
        </pc:spChg>
        <pc:grpChg chg="del">
          <ac:chgData name="w.1z@outlook.kr" userId="7416cfdc000bf014" providerId="LiveId" clId="{F4C3201F-F781-4B01-A62B-61061D84BC2E}" dt="2022-11-24T13:52:20.536" v="105" actId="478"/>
          <ac:grpSpMkLst>
            <pc:docMk/>
            <pc:sldMk cId="2425108845" sldId="278"/>
            <ac:grpSpMk id="16" creationId="{FD4A437F-DA02-4C4F-984C-F5CD4808E17E}"/>
          </ac:grpSpMkLst>
        </pc:grpChg>
        <pc:picChg chg="add mod">
          <ac:chgData name="w.1z@outlook.kr" userId="7416cfdc000bf014" providerId="LiveId" clId="{F4C3201F-F781-4B01-A62B-61061D84BC2E}" dt="2022-11-24T13:52:16.707" v="103"/>
          <ac:picMkLst>
            <pc:docMk/>
            <pc:sldMk cId="2425108845" sldId="278"/>
            <ac:picMk id="14" creationId="{D0D3E929-BAAA-4D90-858B-C91136A13A59}"/>
          </ac:picMkLst>
        </pc:picChg>
        <pc:picChg chg="add del mod ord">
          <ac:chgData name="w.1z@outlook.kr" userId="7416cfdc000bf014" providerId="LiveId" clId="{F4C3201F-F781-4B01-A62B-61061D84BC2E}" dt="2022-11-24T13:59:46.144" v="133" actId="478"/>
          <ac:picMkLst>
            <pc:docMk/>
            <pc:sldMk cId="2425108845" sldId="278"/>
            <ac:picMk id="15" creationId="{55D6A960-855F-4A66-80AD-3274828B26FB}"/>
          </ac:picMkLst>
        </pc:picChg>
      </pc:sldChg>
      <pc:sldChg chg="delSp new del mod">
        <pc:chgData name="w.1z@outlook.kr" userId="7416cfdc000bf014" providerId="LiveId" clId="{F4C3201F-F781-4B01-A62B-61061D84BC2E}" dt="2022-11-24T13:49:03.679" v="74" actId="47"/>
        <pc:sldMkLst>
          <pc:docMk/>
          <pc:sldMk cId="2542482460" sldId="278"/>
        </pc:sldMkLst>
        <pc:spChg chg="del">
          <ac:chgData name="w.1z@outlook.kr" userId="7416cfdc000bf014" providerId="LiveId" clId="{F4C3201F-F781-4B01-A62B-61061D84BC2E}" dt="2022-11-24T12:50:28.175" v="30" actId="478"/>
          <ac:spMkLst>
            <pc:docMk/>
            <pc:sldMk cId="2542482460" sldId="278"/>
            <ac:spMk id="2" creationId="{71A71D2D-AB8D-4608-B651-309A0B7EDED1}"/>
          </ac:spMkLst>
        </pc:spChg>
        <pc:spChg chg="del">
          <ac:chgData name="w.1z@outlook.kr" userId="7416cfdc000bf014" providerId="LiveId" clId="{F4C3201F-F781-4B01-A62B-61061D84BC2E}" dt="2022-11-24T12:50:29.354" v="31" actId="478"/>
          <ac:spMkLst>
            <pc:docMk/>
            <pc:sldMk cId="2542482460" sldId="278"/>
            <ac:spMk id="3" creationId="{13CBF007-9364-4BD5-B396-1362A4C5C603}"/>
          </ac:spMkLst>
        </pc:spChg>
      </pc:sldChg>
      <pc:sldChg chg="addSp delSp modSp add mod setBg">
        <pc:chgData name="w.1z@outlook.kr" userId="7416cfdc000bf014" providerId="LiveId" clId="{F4C3201F-F781-4B01-A62B-61061D84BC2E}" dt="2022-11-24T13:56:41.654" v="123" actId="1076"/>
        <pc:sldMkLst>
          <pc:docMk/>
          <pc:sldMk cId="2311562935" sldId="279"/>
        </pc:sldMkLst>
        <pc:spChg chg="mod">
          <ac:chgData name="w.1z@outlook.kr" userId="7416cfdc000bf014" providerId="LiveId" clId="{F4C3201F-F781-4B01-A62B-61061D84BC2E}" dt="2022-11-24T13:55:26.207" v="117" actId="1076"/>
          <ac:spMkLst>
            <pc:docMk/>
            <pc:sldMk cId="2311562935" sldId="279"/>
            <ac:spMk id="4" creationId="{C0E0BB56-6871-4DA7-B70E-E2D77528696F}"/>
          </ac:spMkLst>
        </pc:spChg>
        <pc:spChg chg="del mod">
          <ac:chgData name="w.1z@outlook.kr" userId="7416cfdc000bf014" providerId="LiveId" clId="{F4C3201F-F781-4B01-A62B-61061D84BC2E}" dt="2022-11-24T13:54:01.472" v="113" actId="478"/>
          <ac:spMkLst>
            <pc:docMk/>
            <pc:sldMk cId="2311562935" sldId="279"/>
            <ac:spMk id="11" creationId="{EC994511-A792-43CC-B71D-C99477709066}"/>
          </ac:spMkLst>
        </pc:spChg>
        <pc:spChg chg="add mod">
          <ac:chgData name="w.1z@outlook.kr" userId="7416cfdc000bf014" providerId="LiveId" clId="{F4C3201F-F781-4B01-A62B-61061D84BC2E}" dt="2022-11-24T13:56:41.654" v="123" actId="1076"/>
          <ac:spMkLst>
            <pc:docMk/>
            <pc:sldMk cId="2311562935" sldId="279"/>
            <ac:spMk id="13" creationId="{73975F39-593A-4E30-A77A-04B5414B26C0}"/>
          </ac:spMkLst>
        </pc:spChg>
        <pc:grpChg chg="del">
          <ac:chgData name="w.1z@outlook.kr" userId="7416cfdc000bf014" providerId="LiveId" clId="{F4C3201F-F781-4B01-A62B-61061D84BC2E}" dt="2022-11-24T13:47:20.111" v="65" actId="478"/>
          <ac:grpSpMkLst>
            <pc:docMk/>
            <pc:sldMk cId="2311562935" sldId="279"/>
            <ac:grpSpMk id="6" creationId="{DF0EA3C3-5A3A-49B3-9D73-DBF1258C4C14}"/>
          </ac:grpSpMkLst>
        </pc:grpChg>
        <pc:picChg chg="add mod">
          <ac:chgData name="w.1z@outlook.kr" userId="7416cfdc000bf014" providerId="LiveId" clId="{F4C3201F-F781-4B01-A62B-61061D84BC2E}" dt="2022-11-24T13:47:30.354" v="67" actId="29295"/>
          <ac:picMkLst>
            <pc:docMk/>
            <pc:sldMk cId="2311562935" sldId="279"/>
            <ac:picMk id="12" creationId="{5F24EC1A-8587-4665-827F-372A41A5E29A}"/>
          </ac:picMkLst>
        </pc:picChg>
      </pc:sldChg>
      <pc:sldChg chg="addSp delSp modSp add mod">
        <pc:chgData name="w.1z@outlook.kr" userId="7416cfdc000bf014" providerId="LiveId" clId="{F4C3201F-F781-4B01-A62B-61061D84BC2E}" dt="2022-11-24T14:00:22.232" v="137"/>
        <pc:sldMkLst>
          <pc:docMk/>
          <pc:sldMk cId="1865772835" sldId="280"/>
        </pc:sldMkLst>
        <pc:spChg chg="mod">
          <ac:chgData name="w.1z@outlook.kr" userId="7416cfdc000bf014" providerId="LiveId" clId="{F4C3201F-F781-4B01-A62B-61061D84BC2E}" dt="2022-11-24T13:57:07.806" v="126" actId="1076"/>
          <ac:spMkLst>
            <pc:docMk/>
            <pc:sldMk cId="1865772835" sldId="280"/>
            <ac:spMk id="11" creationId="{056B40DF-6597-413F-935A-FEEC270A5025}"/>
          </ac:spMkLst>
        </pc:spChg>
        <pc:spChg chg="mod">
          <ac:chgData name="w.1z@outlook.kr" userId="7416cfdc000bf014" providerId="LiveId" clId="{F4C3201F-F781-4B01-A62B-61061D84BC2E}" dt="2022-11-24T13:57:00.993" v="125" actId="12"/>
          <ac:spMkLst>
            <pc:docMk/>
            <pc:sldMk cId="1865772835" sldId="280"/>
            <ac:spMk id="15" creationId="{FC0D5D17-AA52-4F89-8255-4EA33210EA04}"/>
          </ac:spMkLst>
        </pc:spChg>
        <pc:grpChg chg="del">
          <ac:chgData name="w.1z@outlook.kr" userId="7416cfdc000bf014" providerId="LiveId" clId="{F4C3201F-F781-4B01-A62B-61061D84BC2E}" dt="2022-11-24T13:49:48.618" v="81" actId="478"/>
          <ac:grpSpMkLst>
            <pc:docMk/>
            <pc:sldMk cId="1865772835" sldId="280"/>
            <ac:grpSpMk id="5" creationId="{808079D1-27DF-4A9C-9112-2EEFB01C6EFE}"/>
          </ac:grpSpMkLst>
        </pc:grpChg>
        <pc:picChg chg="add mod">
          <ac:chgData name="w.1z@outlook.kr" userId="7416cfdc000bf014" providerId="LiveId" clId="{F4C3201F-F781-4B01-A62B-61061D84BC2E}" dt="2022-11-24T13:49:47.022" v="80"/>
          <ac:picMkLst>
            <pc:docMk/>
            <pc:sldMk cId="1865772835" sldId="280"/>
            <ac:picMk id="12" creationId="{A36FB081-0C25-4781-A729-21687D9C8B53}"/>
          </ac:picMkLst>
        </pc:picChg>
        <pc:picChg chg="add del mod ord">
          <ac:chgData name="w.1z@outlook.kr" userId="7416cfdc000bf014" providerId="LiveId" clId="{F4C3201F-F781-4B01-A62B-61061D84BC2E}" dt="2022-11-24T14:00:22.232" v="137"/>
          <ac:picMkLst>
            <pc:docMk/>
            <pc:sldMk cId="1865772835" sldId="280"/>
            <ac:picMk id="13" creationId="{6607E3F7-B111-4DCA-982A-A64B76611D3F}"/>
          </ac:picMkLst>
        </pc:picChg>
      </pc:sldChg>
      <pc:sldChg chg="addSp delSp modSp add mod">
        <pc:chgData name="w.1z@outlook.kr" userId="7416cfdc000bf014" providerId="LiveId" clId="{F4C3201F-F781-4B01-A62B-61061D84BC2E}" dt="2022-11-24T13:51:56.030" v="94" actId="478"/>
        <pc:sldMkLst>
          <pc:docMk/>
          <pc:sldMk cId="711215195" sldId="281"/>
        </pc:sldMkLst>
        <pc:spChg chg="mod">
          <ac:chgData name="w.1z@outlook.kr" userId="7416cfdc000bf014" providerId="LiveId" clId="{F4C3201F-F781-4B01-A62B-61061D84BC2E}" dt="2022-11-24T13:51:54.125" v="93" actId="27636"/>
          <ac:spMkLst>
            <pc:docMk/>
            <pc:sldMk cId="711215195" sldId="281"/>
            <ac:spMk id="21" creationId="{D8DC6CCF-22EE-461A-9EF8-7414CB5F7CE9}"/>
          </ac:spMkLst>
        </pc:spChg>
        <pc:grpChg chg="del">
          <ac:chgData name="w.1z@outlook.kr" userId="7416cfdc000bf014" providerId="LiveId" clId="{F4C3201F-F781-4B01-A62B-61061D84BC2E}" dt="2022-11-24T13:51:56.030" v="94" actId="478"/>
          <ac:grpSpMkLst>
            <pc:docMk/>
            <pc:sldMk cId="711215195" sldId="281"/>
            <ac:grpSpMk id="20" creationId="{0B118A7D-CB63-47FB-8CED-2EB96D8E5D50}"/>
          </ac:grpSpMkLst>
        </pc:grpChg>
        <pc:picChg chg="add mod">
          <ac:chgData name="w.1z@outlook.kr" userId="7416cfdc000bf014" providerId="LiveId" clId="{F4C3201F-F781-4B01-A62B-61061D84BC2E}" dt="2022-11-24T13:51:52.550" v="91"/>
          <ac:picMkLst>
            <pc:docMk/>
            <pc:sldMk cId="711215195" sldId="281"/>
            <ac:picMk id="11" creationId="{9CD233A5-D7A2-40A0-B076-52BBB8886AF8}"/>
          </ac:picMkLst>
        </pc:picChg>
      </pc:sldChg>
      <pc:sldChg chg="add del">
        <pc:chgData name="w.1z@outlook.kr" userId="7416cfdc000bf014" providerId="LiveId" clId="{F4C3201F-F781-4B01-A62B-61061D84BC2E}" dt="2022-11-24T13:51:16.982" v="89" actId="47"/>
        <pc:sldMkLst>
          <pc:docMk/>
          <pc:sldMk cId="3017690367" sldId="281"/>
        </pc:sldMkLst>
      </pc:sldChg>
      <pc:sldChg chg="addSp delSp modSp add mod">
        <pc:chgData name="w.1z@outlook.kr" userId="7416cfdc000bf014" providerId="LiveId" clId="{F4C3201F-F781-4B01-A62B-61061D84BC2E}" dt="2022-11-24T13:52:01.204" v="96"/>
        <pc:sldMkLst>
          <pc:docMk/>
          <pc:sldMk cId="960221948" sldId="282"/>
        </pc:sldMkLst>
        <pc:grpChg chg="del">
          <ac:chgData name="w.1z@outlook.kr" userId="7416cfdc000bf014" providerId="LiveId" clId="{F4C3201F-F781-4B01-A62B-61061D84BC2E}" dt="2022-11-24T13:52:00.297" v="95" actId="478"/>
          <ac:grpSpMkLst>
            <pc:docMk/>
            <pc:sldMk cId="960221948" sldId="282"/>
            <ac:grpSpMk id="19" creationId="{F3C52AC8-2EE4-4589-99A6-EF74E011F541}"/>
          </ac:grpSpMkLst>
        </pc:grpChg>
        <pc:picChg chg="add mod">
          <ac:chgData name="w.1z@outlook.kr" userId="7416cfdc000bf014" providerId="LiveId" clId="{F4C3201F-F781-4B01-A62B-61061D84BC2E}" dt="2022-11-24T13:52:01.204" v="96"/>
          <ac:picMkLst>
            <pc:docMk/>
            <pc:sldMk cId="960221948" sldId="282"/>
            <ac:picMk id="15" creationId="{D6C9B0AE-147C-42BC-B851-F0F9E09A5E3E}"/>
          </ac:picMkLst>
        </pc:picChg>
      </pc:sldChg>
      <pc:sldChg chg="addSp delSp modSp add mod">
        <pc:chgData name="w.1z@outlook.kr" userId="7416cfdc000bf014" providerId="LiveId" clId="{F4C3201F-F781-4B01-A62B-61061D84BC2E}" dt="2022-11-24T13:52:05.130" v="98" actId="478"/>
        <pc:sldMkLst>
          <pc:docMk/>
          <pc:sldMk cId="2379864108" sldId="283"/>
        </pc:sldMkLst>
        <pc:grpChg chg="del">
          <ac:chgData name="w.1z@outlook.kr" userId="7416cfdc000bf014" providerId="LiveId" clId="{F4C3201F-F781-4B01-A62B-61061D84BC2E}" dt="2022-11-24T13:52:05.130" v="98" actId="478"/>
          <ac:grpSpMkLst>
            <pc:docMk/>
            <pc:sldMk cId="2379864108" sldId="283"/>
            <ac:grpSpMk id="7" creationId="{64342137-0E6B-4F8F-B734-2341C4FE7820}"/>
          </ac:grpSpMkLst>
        </pc:grpChg>
        <pc:picChg chg="add mod">
          <ac:chgData name="w.1z@outlook.kr" userId="7416cfdc000bf014" providerId="LiveId" clId="{F4C3201F-F781-4B01-A62B-61061D84BC2E}" dt="2022-11-24T13:52:03.425" v="97"/>
          <ac:picMkLst>
            <pc:docMk/>
            <pc:sldMk cId="2379864108" sldId="283"/>
            <ac:picMk id="12" creationId="{08BD4D7D-991E-4402-A8B9-0935E410824D}"/>
          </ac:picMkLst>
        </pc:picChg>
      </pc:sldChg>
      <pc:sldChg chg="addSp delSp modSp add mod">
        <pc:chgData name="w.1z@outlook.kr" userId="7416cfdc000bf014" providerId="LiveId" clId="{F4C3201F-F781-4B01-A62B-61061D84BC2E}" dt="2022-11-24T13:52:09.146" v="100"/>
        <pc:sldMkLst>
          <pc:docMk/>
          <pc:sldMk cId="2876145451" sldId="284"/>
        </pc:sldMkLst>
        <pc:grpChg chg="del">
          <ac:chgData name="w.1z@outlook.kr" userId="7416cfdc000bf014" providerId="LiveId" clId="{F4C3201F-F781-4B01-A62B-61061D84BC2E}" dt="2022-11-24T13:52:08.431" v="99" actId="478"/>
          <ac:grpSpMkLst>
            <pc:docMk/>
            <pc:sldMk cId="2876145451" sldId="284"/>
            <ac:grpSpMk id="16" creationId="{FD4A437F-DA02-4C4F-984C-F5CD4808E17E}"/>
          </ac:grpSpMkLst>
        </pc:grpChg>
        <pc:picChg chg="add mod">
          <ac:chgData name="w.1z@outlook.kr" userId="7416cfdc000bf014" providerId="LiveId" clId="{F4C3201F-F781-4B01-A62B-61061D84BC2E}" dt="2022-11-24T13:52:09.146" v="100"/>
          <ac:picMkLst>
            <pc:docMk/>
            <pc:sldMk cId="2876145451" sldId="284"/>
            <ac:picMk id="14" creationId="{18C03D26-8DA1-4C1E-92EC-435C7946491A}"/>
          </ac:picMkLst>
        </pc:picChg>
      </pc:sldChg>
      <pc:sldChg chg="addSp delSp modSp add mod">
        <pc:chgData name="w.1z@outlook.kr" userId="7416cfdc000bf014" providerId="LiveId" clId="{F4C3201F-F781-4B01-A62B-61061D84BC2E}" dt="2022-11-24T13:52:14.370" v="102" actId="478"/>
        <pc:sldMkLst>
          <pc:docMk/>
          <pc:sldMk cId="2593400942" sldId="285"/>
        </pc:sldMkLst>
        <pc:grpChg chg="del">
          <ac:chgData name="w.1z@outlook.kr" userId="7416cfdc000bf014" providerId="LiveId" clId="{F4C3201F-F781-4B01-A62B-61061D84BC2E}" dt="2022-11-24T13:52:14.370" v="102" actId="478"/>
          <ac:grpSpMkLst>
            <pc:docMk/>
            <pc:sldMk cId="2593400942" sldId="285"/>
            <ac:grpSpMk id="7" creationId="{64342137-0E6B-4F8F-B734-2341C4FE7820}"/>
          </ac:grpSpMkLst>
        </pc:grpChg>
        <pc:picChg chg="add mod">
          <ac:chgData name="w.1z@outlook.kr" userId="7416cfdc000bf014" providerId="LiveId" clId="{F4C3201F-F781-4B01-A62B-61061D84BC2E}" dt="2022-11-24T13:52:12.273" v="101"/>
          <ac:picMkLst>
            <pc:docMk/>
            <pc:sldMk cId="2593400942" sldId="285"/>
            <ac:picMk id="16" creationId="{26FFFF5D-4572-4617-9D94-973268E70015}"/>
          </ac:picMkLst>
        </pc:picChg>
      </pc:sldChg>
      <pc:sldChg chg="delSp new del mod">
        <pc:chgData name="w.1z@outlook.kr" userId="7416cfdc000bf014" providerId="LiveId" clId="{F4C3201F-F781-4B01-A62B-61061D84BC2E}" dt="2022-11-24T14:01:23.121" v="142" actId="47"/>
        <pc:sldMkLst>
          <pc:docMk/>
          <pc:sldMk cId="3717500910" sldId="286"/>
        </pc:sldMkLst>
        <pc:spChg chg="del">
          <ac:chgData name="w.1z@outlook.kr" userId="7416cfdc000bf014" providerId="LiveId" clId="{F4C3201F-F781-4B01-A62B-61061D84BC2E}" dt="2022-11-24T14:01:02.433" v="140" actId="478"/>
          <ac:spMkLst>
            <pc:docMk/>
            <pc:sldMk cId="3717500910" sldId="286"/>
            <ac:spMk id="2" creationId="{9F10EE03-147E-4B1A-BC27-2578F9D9252F}"/>
          </ac:spMkLst>
        </pc:spChg>
        <pc:spChg chg="del">
          <ac:chgData name="w.1z@outlook.kr" userId="7416cfdc000bf014" providerId="LiveId" clId="{F4C3201F-F781-4B01-A62B-61061D84BC2E}" dt="2022-11-24T14:01:01.550" v="139" actId="478"/>
          <ac:spMkLst>
            <pc:docMk/>
            <pc:sldMk cId="3717500910" sldId="286"/>
            <ac:spMk id="3" creationId="{D4DFF584-2914-4A8C-BC86-3DFE85E41FF7}"/>
          </ac:spMkLst>
        </pc:spChg>
      </pc:sldChg>
      <pc:sldChg chg="add">
        <pc:chgData name="w.1z@outlook.kr" userId="7416cfdc000bf014" providerId="LiveId" clId="{F4C3201F-F781-4B01-A62B-61061D84BC2E}" dt="2022-11-24T14:01:20.486" v="141"/>
        <pc:sldMkLst>
          <pc:docMk/>
          <pc:sldMk cId="1763406675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A7A64-2EBF-49A8-8C88-B3889B1EA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4BF27-C0D4-43C3-8DD3-0DC3B0155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DF908-95CA-4D03-B032-AAECDB83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EDC68-088C-4104-8ABD-DCFC2B55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D94DD-D634-4D39-B9D6-90336CBE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7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0AB97-5865-4017-86CA-28052C7D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2ABBD-2954-4E86-BFB3-CDCE241E0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6E3E9-74C8-4117-87B4-8A6B241A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7441A-4A6D-4588-A638-B4CBD602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F33B8-E49F-43CC-AEC5-B9710E3A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7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F974BA-B2B0-4682-B402-BC2BFB5DC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CA847-8D6B-4C2D-9C1C-B45B0179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A2933-A5E2-4D9A-92C8-4B33F34E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FB443-AA2C-4775-908D-D5EE2B83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CD83E-ED1F-4945-AAC9-F151380B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8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287D5-1BFF-43E6-A101-1E335B5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E44E-33AB-4CDC-967D-9EEF6EE6F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B1DD2-E5A0-4273-9F36-4A7E83C9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FA67D-D927-4D8D-9327-6F240702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6E95E-4D45-483C-9A95-CEAA012B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1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B8B8F-5F01-4958-9EA0-92CC9C10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E270D-9719-49E9-A1A5-9EE43C499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BF4893-FD35-49DD-A987-0FE59306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0813A-1670-49EB-8A29-654C8943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D54E3E-1C6A-44A0-9B2D-BA0674BE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4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540C6-BB59-49B5-A306-9A3134B8B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BFDEC-0DF3-4EAB-84B7-C01320E0C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D0E452-EF48-4654-9279-98626EE1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0FAF6-A22B-44ED-8740-25725817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0D084-AD34-4E42-BDEC-5B83A2C1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750C86-9C94-4C83-A867-9C4D8664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3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DDCD8-F7BA-4FE1-A941-8F6599E1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BC9DCA-A6D8-44B9-8CB9-27F66F320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ED6AE7-FD16-4E86-84E1-FA6DBD2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A79E9C-A8A4-469C-8422-350380AEC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AF8BB1-3D38-4B49-A638-8D78EC52E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3A94B0-AED4-4242-9DCB-12225E00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2B9607-7BA8-43BF-841D-486440F5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C426B4-9CFB-4037-9DDB-A4C42F7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8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9C0A9-4EBB-4AEF-A296-09F5A880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85A107-46FC-41C2-B0FC-D44D83EB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4D6F24-3D2A-4B47-B438-AAB5B045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B5E3D-77FF-482D-99B7-CE6BEFC7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136F2-175D-4C73-9599-95DAF5F1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12389B-C374-47A9-B89B-F18D525A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37519-F623-49CB-A486-F8A1C768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8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9FE90-C3C6-413D-8388-39A0B055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248F-6A46-435A-B91D-02D00568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E4893F-9DD4-4F78-AA4A-49CB19E04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C26023-6B5E-42BB-B89B-F7018C19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B6C338-7304-45DF-9280-A73BD044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4966AB-46D3-4884-9CFD-190BC1D4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8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6AE21-CB15-4283-BC8F-EF1A97A3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DABA40-D2DF-4B05-A1AB-8BD0E85C7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4DE7-25F5-4872-ADF1-6E43006F9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F9D2-40B7-4473-A6F9-A3B881F5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7C1F-7C3D-4A86-BD68-9E6769C0EEC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7758-DC39-4534-BAFF-C3FC1E1B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A20163-966E-4D31-9D6A-B43242BC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9940-9F63-41AD-9EF2-B9B0BAAF4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9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E8FF95-5372-452F-B1CE-BF3A1DED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B934F-CB09-4B1D-A6FB-379230D0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83E35-BABB-4689-9883-CEA20E0E2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8847C1F-7C3D-4A86-BD68-9E6769C0EEC7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23B21-C204-4B42-BDE5-BD5A607EE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8CE5B-0FE6-45B7-B6F3-B4D2A38B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3079940-9F63-41AD-9EF2-B9B0BAAF44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8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0" descr="/temp/fImage33547551285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882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4" descr="/temp/fImage774685103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" descr="/temp/fImage80900710472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 descr="/temp/fImage74967010735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/temp/fImage77202910887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 descr="/temp/fImage30238111278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" descr="/temp/fImage281470113884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 descr="/temp/fImage44358114516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2A1B2C-44A7-43FF-88EC-72ED25113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8" t="5717"/>
          <a:stretch/>
        </p:blipFill>
        <p:spPr>
          <a:xfrm>
            <a:off x="2599267" y="-29824"/>
            <a:ext cx="9592733" cy="68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2A54665-9D96-4B18-ABC9-697108CB0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562088"/>
              </p:ext>
            </p:extLst>
          </p:nvPr>
        </p:nvGraphicFramePr>
        <p:xfrm>
          <a:off x="239340" y="25401"/>
          <a:ext cx="11647860" cy="6808084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995328">
                  <a:extLst>
                    <a:ext uri="{9D8B030D-6E8A-4147-A177-3AD203B41FA5}">
                      <a16:colId xmlns:a16="http://schemas.microsoft.com/office/drawing/2014/main" val="241576966"/>
                    </a:ext>
                  </a:extLst>
                </a:gridCol>
                <a:gridCol w="695659">
                  <a:extLst>
                    <a:ext uri="{9D8B030D-6E8A-4147-A177-3AD203B41FA5}">
                      <a16:colId xmlns:a16="http://schemas.microsoft.com/office/drawing/2014/main" val="3432532855"/>
                    </a:ext>
                  </a:extLst>
                </a:gridCol>
                <a:gridCol w="695659">
                  <a:extLst>
                    <a:ext uri="{9D8B030D-6E8A-4147-A177-3AD203B41FA5}">
                      <a16:colId xmlns:a16="http://schemas.microsoft.com/office/drawing/2014/main" val="3591002937"/>
                    </a:ext>
                  </a:extLst>
                </a:gridCol>
                <a:gridCol w="3253546">
                  <a:extLst>
                    <a:ext uri="{9D8B030D-6E8A-4147-A177-3AD203B41FA5}">
                      <a16:colId xmlns:a16="http://schemas.microsoft.com/office/drawing/2014/main" val="481931662"/>
                    </a:ext>
                  </a:extLst>
                </a:gridCol>
                <a:gridCol w="1937147">
                  <a:extLst>
                    <a:ext uri="{9D8B030D-6E8A-4147-A177-3AD203B41FA5}">
                      <a16:colId xmlns:a16="http://schemas.microsoft.com/office/drawing/2014/main" val="2278700140"/>
                    </a:ext>
                  </a:extLst>
                </a:gridCol>
                <a:gridCol w="1883633">
                  <a:extLst>
                    <a:ext uri="{9D8B030D-6E8A-4147-A177-3AD203B41FA5}">
                      <a16:colId xmlns:a16="http://schemas.microsoft.com/office/drawing/2014/main" val="644530026"/>
                    </a:ext>
                  </a:extLst>
                </a:gridCol>
                <a:gridCol w="2186888">
                  <a:extLst>
                    <a:ext uri="{9D8B030D-6E8A-4147-A177-3AD203B41FA5}">
                      <a16:colId xmlns:a16="http://schemas.microsoft.com/office/drawing/2014/main" val="1683093403"/>
                    </a:ext>
                  </a:extLst>
                </a:gridCol>
              </a:tblGrid>
              <a:tr h="35415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J O B L I S T     </a:t>
                      </a:r>
                      <a:r>
                        <a:rPr lang="ko-KR" altLang="en-US" sz="1400" u="none" strike="noStrike" dirty="0">
                          <a:effectLst/>
                        </a:rPr>
                        <a:t>우서윤</a:t>
                      </a:r>
                      <a:r>
                        <a:rPr lang="ko-KR" altLang="en-US" sz="1600" u="none" strike="noStrike" dirty="0">
                          <a:effectLst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32594"/>
                  </a:ext>
                </a:extLst>
              </a:tr>
              <a:tr h="1739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Dao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  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    능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Method 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Result 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Parameter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368828551"/>
                  </a:ext>
                </a:extLst>
              </a:tr>
              <a:tr h="13758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Reservation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예약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예약하기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insertReservation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Reservation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448495230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예약조회하기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RRfindById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Reservation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835354519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예약내역리스트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RRmyReservation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List&lt;MyReservationDto&gt;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username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427873770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판매내역리스트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RRmyCamping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List&lt;MyCampingDto&gt;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username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412787913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예약상태 변경하기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updateRStatus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rCode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4018536139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예약취소하기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cancelReservation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570148091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예약자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구매자</a:t>
                      </a:r>
                      <a:r>
                        <a:rPr lang="en-US" altLang="ko-KR" sz="900" u="none" strike="noStrike" dirty="0">
                          <a:effectLst/>
                        </a:rPr>
                        <a:t>) </a:t>
                      </a:r>
                      <a:r>
                        <a:rPr lang="ko-KR" altLang="en-US" sz="900" u="none" strike="noStrike" dirty="0">
                          <a:effectLst/>
                        </a:rPr>
                        <a:t>확인하기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인증절차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RRfindWriterById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Optional&lt;String&gt;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588047834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예약내역으로 캠핑장이름 조회하기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RRfindCName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Optional&lt;String&gt;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re_cCode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196292904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R09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예약환불 진행하기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RRfindHostById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912627383"/>
                  </a:ext>
                </a:extLst>
              </a:tr>
              <a:tr h="13758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18505"/>
                  </a:ext>
                </a:extLst>
              </a:tr>
              <a:tr h="137587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Camping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판매자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등록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save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18813408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캠핑장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update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720252144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읽기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findById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002548129"/>
                  </a:ext>
                </a:extLst>
              </a:tr>
              <a:tr h="25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판매자가 쓴 캠핑장 리스트 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findAll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List&lt;</a:t>
                      </a:r>
                      <a:r>
                        <a:rPr lang="en-US" sz="900" u="none" strike="noStrike" dirty="0" err="1">
                          <a:effectLst/>
                        </a:rPr>
                        <a:t>CampingDto.CListDto</a:t>
                      </a:r>
                      <a:r>
                        <a:rPr lang="en-US" sz="900" u="none" strike="noStrike" dirty="0">
                          <a:effectLst/>
                        </a:rPr>
                        <a:t>&gt;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Map&lt;String, Object&gt;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378428816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이름 불러오기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getcNameById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110032303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deleteById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873824124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판매자 확인하기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인증절차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findWriterById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Optional&lt;String&gt;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226244946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평점 업데이트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updateCStar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25070962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C09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캠핑장 개수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페이징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Integer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293509537"/>
                  </a:ext>
                </a:extLst>
              </a:tr>
              <a:tr h="25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C10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구매자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리스트 전체조회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BBfindAll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List&lt;CampingDto.CListDto&gt;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startRownum</a:t>
                      </a:r>
                      <a:r>
                        <a:rPr lang="en-US" sz="900" u="none" strike="noStrike" dirty="0">
                          <a:effectLst/>
                        </a:rPr>
                        <a:t>, </a:t>
                      </a:r>
                      <a:r>
                        <a:rPr lang="en-US" sz="900" u="none" strike="noStrike" dirty="0" err="1">
                          <a:effectLst/>
                        </a:rPr>
                        <a:t>endRownum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029979595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C11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상세 페이지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읽기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BBfindById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Camping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5720447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C12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캠핑장 리스트 검색조회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campingList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Map&lt;</a:t>
                      </a:r>
                      <a:r>
                        <a:rPr lang="en-US" sz="900" u="none" strike="noStrike" dirty="0" err="1">
                          <a:effectLst/>
                        </a:rPr>
                        <a:t>String,Object</a:t>
                      </a:r>
                      <a:r>
                        <a:rPr lang="en-US" sz="900" u="none" strike="noStrike" dirty="0">
                          <a:effectLst/>
                        </a:rPr>
                        <a:t>&gt;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4033386009"/>
                  </a:ext>
                </a:extLst>
              </a:tr>
              <a:tr h="1928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C13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검색결과 게시물 개수 구하기</a:t>
                      </a:r>
                      <a:r>
                        <a:rPr lang="en-US" altLang="ko-KR" sz="900" u="none" strike="noStrike" dirty="0">
                          <a:effectLst/>
                        </a:rPr>
                        <a:t>//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구현못함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getCampListCnt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List&lt;CampingDto.CListDto&gt;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Map&lt;String, Object&gt;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970515373"/>
                  </a:ext>
                </a:extLst>
              </a:tr>
              <a:tr h="13758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16645"/>
                  </a:ext>
                </a:extLst>
              </a:tr>
              <a:tr h="13758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Czone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판매자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캠핑존</a:t>
                      </a:r>
                      <a:r>
                        <a:rPr lang="ko-KR" altLang="en-US" sz="900" u="none" strike="noStrike" dirty="0">
                          <a:effectLst/>
                        </a:rPr>
                        <a:t> 등록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cZoneSave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CZone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793055856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cZoneUpdate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CZUpdateDto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539597803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판매자 확인하기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인증절차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czFindWriterById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Optional&lt;String&gt;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714975828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czFindAll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List&lt;CZListDto&gt;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999516429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cZoneDel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807756060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구매자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검색결과 나열하기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czDetail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List&lt;CZoneDto.CZListDto&gt;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021263545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czCode</a:t>
                      </a:r>
                      <a:r>
                        <a:rPr lang="ko-KR" altLang="en-US" sz="900" u="none" strike="noStrike">
                          <a:effectLst/>
                        </a:rPr>
                        <a:t>로 캠핑존 꺼내오기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findbyCzCode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CZone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719909639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CZ08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캠핑존 이름 불러오기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getczNameById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czCode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59866971"/>
                  </a:ext>
                </a:extLst>
              </a:tr>
              <a:tr h="13758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835821"/>
                  </a:ext>
                </a:extLst>
              </a:tr>
              <a:tr h="13758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Review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insertReview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Review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503030361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리뷰리스트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등록순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listReviewBy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List&lt;ReviewDto.ListDto&gt;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re_cCode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475956123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리뷰리스트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평점순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listReviewByStar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List&lt;ReviewDto.ListDto&gt;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re_cCode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1074952099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 글쓴이 가져오기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인증절차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getUserbyId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cReviewNo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4222379501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리뷰번호로 리뷰조회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getReviewbyId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Review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cReviewNo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469264930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REV06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리뷰삭제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deleteReview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cReviewNo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708756596"/>
                  </a:ext>
                </a:extLst>
              </a:tr>
              <a:tr h="13758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87852"/>
                  </a:ext>
                </a:extLst>
              </a:tr>
              <a:tr h="13758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Search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SEA01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검색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지역이름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getCaName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2285887761"/>
                  </a:ext>
                </a:extLst>
              </a:tr>
              <a:tr h="137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SEA02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캠핑타입명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getCtName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ctcode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extLst>
                  <a:ext uri="{0D108BD9-81ED-4DB2-BD59-A6C34878D82A}">
                    <a16:rowId xmlns:a16="http://schemas.microsoft.com/office/drawing/2014/main" val="3931878224"/>
                  </a:ext>
                </a:extLst>
              </a:tr>
              <a:tr h="13758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42" marR="2342" marT="234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50967"/>
                  </a:ext>
                </a:extLst>
              </a:tr>
            </a:tbl>
          </a:graphicData>
        </a:graphic>
      </p:graphicFrame>
      <p:pic>
        <p:nvPicPr>
          <p:cNvPr id="6" name="그림 20" descr="/temp/fImage443581145163.png">
            <a:extLst>
              <a:ext uri="{FF2B5EF4-FFF2-40B4-BE49-F238E27FC236}">
                <a16:creationId xmlns:a16="http://schemas.microsoft.com/office/drawing/2014/main" id="{43627557-F3E4-4175-9629-188BD1C36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371666" y="42335"/>
            <a:ext cx="846667" cy="308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80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0E0BB56-6871-4DA7-B70E-E2D77528696F}"/>
              </a:ext>
            </a:extLst>
          </p:cNvPr>
          <p:cNvSpPr txBox="1">
            <a:spLocks/>
          </p:cNvSpPr>
          <p:nvPr/>
        </p:nvSpPr>
        <p:spPr>
          <a:xfrm>
            <a:off x="787400" y="1151629"/>
            <a:ext cx="7454437" cy="5689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OS : Window 10 64bit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Framework : Spring Boot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Build : Maven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WAS : Apache Tomcat 9.0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IDE : Eclipse 2021-12 (4.22.0) / Spring Tool suite (STS)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Language : Java 17.0.2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DB : Oracle 21c EE (JDBC : </a:t>
            </a:r>
            <a:r>
              <a:rPr lang="en-US" altLang="ko-KR" sz="4800" dirty="0" err="1"/>
              <a:t>ojdbc</a:t>
            </a:r>
            <a:r>
              <a:rPr lang="en-US" altLang="ko-KR" sz="4800" dirty="0"/>
              <a:t> 8), </a:t>
            </a:r>
            <a:r>
              <a:rPr lang="en-US" altLang="ko-KR" sz="4800" dirty="0" err="1"/>
              <a:t>myBatis</a:t>
            </a:r>
            <a:r>
              <a:rPr lang="en-US" altLang="ko-KR" sz="4800" dirty="0"/>
              <a:t>, </a:t>
            </a:r>
            <a:r>
              <a:rPr lang="en-US" altLang="ko-KR" sz="4800" dirty="0" err="1"/>
              <a:t>erd</a:t>
            </a:r>
            <a:r>
              <a:rPr lang="en-US" altLang="ko-KR" sz="4800" dirty="0"/>
              <a:t> 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Browser Support : Chrome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HTML , CSS, </a:t>
            </a:r>
            <a:r>
              <a:rPr lang="en-US" altLang="ko-KR" sz="4800" dirty="0" err="1"/>
              <a:t>Javascript</a:t>
            </a:r>
            <a:r>
              <a:rPr lang="en-US" altLang="ko-KR" sz="4800" dirty="0"/>
              <a:t> with </a:t>
            </a:r>
            <a:r>
              <a:rPr lang="en-US" altLang="ko-KR" sz="4800" dirty="0" err="1"/>
              <a:t>BootStrap</a:t>
            </a:r>
            <a:r>
              <a:rPr lang="en-US" altLang="ko-KR" sz="4800" dirty="0"/>
              <a:t> 5.2.0, jQuery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4800" dirty="0"/>
              <a:t>Version Management : Git, </a:t>
            </a:r>
            <a:r>
              <a:rPr lang="en-US" altLang="ko-KR" sz="4800" dirty="0" err="1"/>
              <a:t>Github</a:t>
            </a:r>
            <a:br>
              <a:rPr lang="ko-KR" altLang="en-US" sz="2500" dirty="0"/>
            </a:br>
            <a:endParaRPr lang="en-US" altLang="ko-KR" sz="2500" dirty="0"/>
          </a:p>
        </p:txBody>
      </p:sp>
      <p:pic>
        <p:nvPicPr>
          <p:cNvPr id="12" name="그림 20" descr="/temp/fImage443581145163.png">
            <a:extLst>
              <a:ext uri="{FF2B5EF4-FFF2-40B4-BE49-F238E27FC236}">
                <a16:creationId xmlns:a16="http://schemas.microsoft.com/office/drawing/2014/main" id="{5F24EC1A-8587-4665-827F-372A41A5E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975F39-593A-4E30-A77A-04B5414B26C0}"/>
              </a:ext>
            </a:extLst>
          </p:cNvPr>
          <p:cNvSpPr/>
          <p:nvPr/>
        </p:nvSpPr>
        <p:spPr>
          <a:xfrm>
            <a:off x="917478" y="846667"/>
            <a:ext cx="7032722" cy="5853328"/>
          </a:xfrm>
          <a:prstGeom prst="rect">
            <a:avLst/>
          </a:prstGeom>
          <a:noFill/>
          <a:ln w="9525" cap="flat" cmpd="sng" algn="ctr">
            <a:solidFill>
              <a:srgbClr val="FF006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/temp/fImage5460608670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910" y="527203"/>
            <a:ext cx="2363096" cy="53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주요담당기능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endParaRPr lang="ko-KR" altLang="en-US" sz="2400" b="1" dirty="0"/>
          </a:p>
        </p:txBody>
      </p:sp>
      <p:sp>
        <p:nvSpPr>
          <p:cNvPr id="15" name="내용 개체 틀 9">
            <a:extLst>
              <a:ext uri="{FF2B5EF4-FFF2-40B4-BE49-F238E27FC236}">
                <a16:creationId xmlns:a16="http://schemas.microsoft.com/office/drawing/2014/main" id="{FC0D5D17-AA52-4F89-8255-4EA33210EA04}"/>
              </a:ext>
            </a:extLst>
          </p:cNvPr>
          <p:cNvSpPr txBox="1">
            <a:spLocks/>
          </p:cNvSpPr>
          <p:nvPr/>
        </p:nvSpPr>
        <p:spPr>
          <a:xfrm>
            <a:off x="1156897" y="1320653"/>
            <a:ext cx="6022180" cy="5337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판매자</a:t>
            </a:r>
            <a:r>
              <a:rPr lang="en-US" altLang="ko-KR" sz="1600" dirty="0"/>
              <a:t>-</a:t>
            </a:r>
            <a:r>
              <a:rPr lang="ko-KR" altLang="en-US" sz="1600" dirty="0"/>
              <a:t>캠핑장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구현 </a:t>
            </a:r>
            <a:r>
              <a:rPr lang="en-US" altLang="ko-KR" sz="1600" dirty="0"/>
              <a:t>(</a:t>
            </a:r>
            <a:r>
              <a:rPr lang="ko-KR" altLang="en-US" sz="1600" dirty="0"/>
              <a:t>등록</a:t>
            </a:r>
            <a:r>
              <a:rPr lang="en-US" altLang="ko-KR" sz="1600" dirty="0"/>
              <a:t>/</a:t>
            </a:r>
            <a:r>
              <a:rPr lang="ko-KR" altLang="en-US" sz="1600" dirty="0"/>
              <a:t>변경</a:t>
            </a:r>
            <a:r>
              <a:rPr lang="en-US" altLang="ko-KR" sz="1600" dirty="0"/>
              <a:t>/</a:t>
            </a:r>
            <a:r>
              <a:rPr lang="ko-KR" altLang="en-US" sz="1600" dirty="0"/>
              <a:t>상세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판매자</a:t>
            </a:r>
            <a:r>
              <a:rPr lang="en-US" altLang="ko-KR" sz="1600" dirty="0"/>
              <a:t>-</a:t>
            </a:r>
            <a:r>
              <a:rPr lang="ko-KR" altLang="en-US" sz="1600" dirty="0" err="1"/>
              <a:t>캠핑존</a:t>
            </a:r>
            <a:r>
              <a:rPr lang="ko-KR" altLang="en-US" sz="1600" dirty="0"/>
              <a:t>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구현 </a:t>
            </a:r>
            <a:r>
              <a:rPr lang="en-US" altLang="ko-KR" sz="1600" dirty="0"/>
              <a:t>(</a:t>
            </a:r>
            <a:r>
              <a:rPr lang="ko-KR" altLang="en-US" sz="1600" dirty="0"/>
              <a:t>등록</a:t>
            </a:r>
            <a:r>
              <a:rPr lang="en-US" altLang="ko-KR" sz="1600" dirty="0"/>
              <a:t>/</a:t>
            </a:r>
            <a:r>
              <a:rPr lang="ko-KR" altLang="en-US" sz="1600" dirty="0"/>
              <a:t>변경</a:t>
            </a:r>
            <a:r>
              <a:rPr lang="en-US" altLang="ko-KR" sz="1600" dirty="0"/>
              <a:t>/</a:t>
            </a:r>
            <a:r>
              <a:rPr lang="ko-KR" altLang="en-US" sz="1600" dirty="0"/>
              <a:t>상세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판매자 판매</a:t>
            </a:r>
            <a:r>
              <a:rPr lang="en-US" altLang="ko-KR" sz="1600" dirty="0"/>
              <a:t>(</a:t>
            </a:r>
            <a:r>
              <a:rPr lang="ko-KR" altLang="en-US" sz="1600" dirty="0"/>
              <a:t>예약내역</a:t>
            </a:r>
            <a:r>
              <a:rPr lang="en-US" altLang="ko-KR" sz="1600" dirty="0"/>
              <a:t>)</a:t>
            </a:r>
            <a:r>
              <a:rPr lang="ko-KR" altLang="en-US" sz="1600" dirty="0"/>
              <a:t>기능 구현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예약상태 변경기능 구현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판매자 환불기능 구현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캠핑장 전체 리스트 및 </a:t>
            </a:r>
            <a:r>
              <a:rPr lang="ko-KR" altLang="en-US" sz="1600" dirty="0" err="1"/>
              <a:t>페이징</a:t>
            </a:r>
            <a:r>
              <a:rPr lang="ko-KR" altLang="en-US" sz="1600" dirty="0"/>
              <a:t>  기능 구현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캠핑장별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캠핑존</a:t>
            </a:r>
            <a:r>
              <a:rPr lang="ko-KR" altLang="en-US" sz="1600" dirty="0"/>
              <a:t> 리스트 기능 구현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캠핑장 지역 </a:t>
            </a:r>
            <a:r>
              <a:rPr lang="en-US" altLang="ko-KR" sz="1600" dirty="0"/>
              <a:t>/ </a:t>
            </a:r>
            <a:r>
              <a:rPr lang="ko-KR" altLang="en-US" sz="1600" dirty="0"/>
              <a:t>타입 </a:t>
            </a:r>
            <a:r>
              <a:rPr lang="en-US" altLang="ko-KR" sz="1600" dirty="0"/>
              <a:t>/ </a:t>
            </a:r>
            <a:r>
              <a:rPr lang="ko-KR" altLang="en-US" sz="1600" dirty="0"/>
              <a:t>예약가능한 날짜에 따른  검색 조회리스트 구현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예약하기 기능 구현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구매자 예약내역기능 구현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예약상태에 따른 예약취소기능 구현 </a:t>
            </a:r>
            <a:r>
              <a:rPr lang="en-US" altLang="ko-KR" sz="1600" dirty="0"/>
              <a:t>(</a:t>
            </a:r>
            <a:r>
              <a:rPr lang="ko-KR" altLang="en-US" sz="1600" dirty="0"/>
              <a:t>구매자</a:t>
            </a:r>
            <a:r>
              <a:rPr lang="en-US" altLang="ko-KR" sz="1600" dirty="0"/>
              <a:t>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예약상태에 따른 캠핑장 리뷰 및 </a:t>
            </a:r>
            <a:r>
              <a:rPr lang="ko-KR" altLang="en-US" sz="1600" dirty="0" err="1"/>
              <a:t>별점</a:t>
            </a:r>
            <a:r>
              <a:rPr lang="ko-KR" altLang="en-US" sz="1600" dirty="0"/>
              <a:t> 기능</a:t>
            </a:r>
            <a:r>
              <a:rPr lang="en-US" altLang="ko-KR" sz="1600" dirty="0"/>
              <a:t> </a:t>
            </a:r>
            <a:r>
              <a:rPr lang="ko-KR" altLang="en-US" sz="1600" dirty="0"/>
              <a:t>구현 </a:t>
            </a:r>
            <a:r>
              <a:rPr lang="en-US" altLang="ko-KR" sz="1600" dirty="0"/>
              <a:t>(</a:t>
            </a:r>
            <a:r>
              <a:rPr lang="ko-KR" altLang="en-US" sz="1600" dirty="0"/>
              <a:t>등록</a:t>
            </a:r>
            <a:r>
              <a:rPr lang="en-US" altLang="ko-KR" sz="1600" dirty="0"/>
              <a:t>/</a:t>
            </a:r>
            <a:r>
              <a:rPr lang="ko-KR" altLang="en-US" sz="1600" dirty="0"/>
              <a:t>리스트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캠핑장 </a:t>
            </a:r>
            <a:r>
              <a:rPr lang="ko-KR" altLang="en-US" sz="1600" dirty="0" err="1"/>
              <a:t>별점</a:t>
            </a:r>
            <a:r>
              <a:rPr lang="ko-KR" altLang="en-US" sz="1600" dirty="0"/>
              <a:t> 평균 기능 구현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B40DF-6597-413F-935A-FEEC270A5025}"/>
              </a:ext>
            </a:extLst>
          </p:cNvPr>
          <p:cNvSpPr/>
          <p:nvPr/>
        </p:nvSpPr>
        <p:spPr>
          <a:xfrm>
            <a:off x="1156897" y="1215089"/>
            <a:ext cx="6006989" cy="5548528"/>
          </a:xfrm>
          <a:prstGeom prst="rect">
            <a:avLst/>
          </a:prstGeom>
          <a:noFill/>
          <a:ln w="9525" cap="flat" cmpd="sng" algn="ctr">
            <a:solidFill>
              <a:srgbClr val="FF006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20" descr="/temp/fImage443581145163.png">
            <a:extLst>
              <a:ext uri="{FF2B5EF4-FFF2-40B4-BE49-F238E27FC236}">
                <a16:creationId xmlns:a16="http://schemas.microsoft.com/office/drawing/2014/main" id="{A36FB081-0C25-4781-A729-21687D9C8B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577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08" y="520286"/>
            <a:ext cx="3527338" cy="45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로직 </a:t>
            </a:r>
            <a:r>
              <a:rPr lang="en-US" altLang="ko-KR" sz="1800" b="1" dirty="0"/>
              <a:t>#1</a:t>
            </a:r>
            <a:endParaRPr lang="ko-KR" altLang="en-US" sz="1800" b="1" dirty="0"/>
          </a:p>
        </p:txBody>
      </p:sp>
      <p:sp>
        <p:nvSpPr>
          <p:cNvPr id="15" name="내용 개체 틀 9">
            <a:extLst>
              <a:ext uri="{FF2B5EF4-FFF2-40B4-BE49-F238E27FC236}">
                <a16:creationId xmlns:a16="http://schemas.microsoft.com/office/drawing/2014/main" id="{FC0D5D17-AA52-4F89-8255-4EA33210EA04}"/>
              </a:ext>
            </a:extLst>
          </p:cNvPr>
          <p:cNvSpPr txBox="1">
            <a:spLocks/>
          </p:cNvSpPr>
          <p:nvPr/>
        </p:nvSpPr>
        <p:spPr>
          <a:xfrm>
            <a:off x="649642" y="1223860"/>
            <a:ext cx="10721034" cy="280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900" dirty="0" err="1"/>
              <a:t>B_CampingController</a:t>
            </a:r>
            <a:endParaRPr lang="en-US" altLang="ko-KR" sz="1900" dirty="0"/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46464"/>
                </a:solidFill>
                <a:latin typeface="Courier New" panose="02070309020205020404" pitchFamily="49" charset="0"/>
              </a:rPr>
              <a:t>@RequestMapping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(value = 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"/buyer/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campingAll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=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RequestMethod.</a:t>
            </a:r>
            <a:r>
              <a:rPr lang="en-US" altLang="ko-KR" sz="1400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GET</a:t>
            </a:r>
            <a:r>
              <a:rPr lang="en-US" altLang="ko-KR" sz="14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String List(</a:t>
            </a:r>
            <a:r>
              <a:rPr lang="en-US" altLang="ko-KR" sz="1400" b="1" dirty="0">
                <a:solidFill>
                  <a:srgbClr val="646464"/>
                </a:solidFill>
                <a:latin typeface="Courier New" panose="02070309020205020404" pitchFamily="49" charset="0"/>
              </a:rPr>
              <a:t>@RequestParam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(defaultValue = </a:t>
            </a:r>
            <a:r>
              <a:rPr lang="en-US" altLang="ko-KR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"1"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Integer </a:t>
            </a:r>
            <a:r>
              <a:rPr lang="en-US" altLang="ko-KR" sz="1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pageno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Model </a:t>
            </a:r>
            <a:r>
              <a:rPr lang="en-US" altLang="ko-KR" sz="1400" b="1" dirty="0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.addAttribute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"page"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BBcampingService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.campingAll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pageno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BBcamping</a:t>
            </a:r>
            <a:r>
              <a:rPr lang="en-US" altLang="ko-KR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/</a:t>
            </a:r>
            <a:r>
              <a:rPr lang="en-US" altLang="ko-KR" sz="1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campingAll</a:t>
            </a:r>
            <a:r>
              <a:rPr lang="en-US" altLang="ko-KR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/>
              <a:t>DAO</a:t>
            </a:r>
            <a:r>
              <a:rPr lang="en-US" altLang="ko-KR" sz="1400" dirty="0"/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List&lt;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CampingDto.CListDto</a:t>
            </a:r>
            <a:r>
              <a:rPr lang="en-US" altLang="ko-K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BBfindAll</a:t>
            </a:r>
            <a:r>
              <a:rPr lang="en-US" altLang="ko-K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(Integer </a:t>
            </a:r>
            <a:r>
              <a:rPr lang="en-US" altLang="ko-KR" sz="16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startRownum</a:t>
            </a:r>
            <a:r>
              <a:rPr lang="en-US" altLang="ko-K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Integer </a:t>
            </a:r>
            <a:r>
              <a:rPr lang="en-US" altLang="ko-KR" sz="16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endRownum</a:t>
            </a:r>
            <a:r>
              <a:rPr lang="en-US" altLang="ko-K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ko-KR" sz="1300" b="1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>
              <a:buFont typeface="Wingdings" panose="05000000000000000000" pitchFamily="2" charset="2"/>
              <a:buChar char="ü"/>
            </a:pPr>
            <a:endParaRPr lang="ko-KR" altLang="en-US" sz="1400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778491" y="583007"/>
            <a:ext cx="3527338" cy="276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#</a:t>
            </a:r>
            <a:r>
              <a:rPr lang="ko-KR" altLang="en-US" sz="1400" dirty="0"/>
              <a:t>캠핑장 리스트 모두 조회하기 </a:t>
            </a:r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3D86F1B7-7D9D-4963-9F04-A518E663E027}"/>
              </a:ext>
            </a:extLst>
          </p:cNvPr>
          <p:cNvSpPr txBox="1">
            <a:spLocks/>
          </p:cNvSpPr>
          <p:nvPr/>
        </p:nvSpPr>
        <p:spPr>
          <a:xfrm>
            <a:off x="649642" y="3073693"/>
            <a:ext cx="2142729" cy="57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/>
              <a:t>Service</a:t>
            </a:r>
            <a:r>
              <a:rPr lang="ko-KR" altLang="en-US" sz="1600" dirty="0"/>
              <a:t> 생략 </a:t>
            </a:r>
            <a:endParaRPr lang="en-US" altLang="ko-KR" sz="1600" dirty="0"/>
          </a:p>
        </p:txBody>
      </p:sp>
      <p:pic>
        <p:nvPicPr>
          <p:cNvPr id="11" name="그림 20" descr="/temp/fImage443581145163.png">
            <a:extLst>
              <a:ext uri="{FF2B5EF4-FFF2-40B4-BE49-F238E27FC236}">
                <a16:creationId xmlns:a16="http://schemas.microsoft.com/office/drawing/2014/main" id="{9CD233A5-D7A2-40A0-B076-52BBB8886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121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52" y="132550"/>
            <a:ext cx="2609718" cy="335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로직 </a:t>
            </a:r>
            <a:r>
              <a:rPr lang="en-US" altLang="ko-KR" sz="1800" b="1" dirty="0"/>
              <a:t>#1</a:t>
            </a:r>
            <a:endParaRPr lang="ko-KR" altLang="en-US" sz="1800" b="1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422548" y="182995"/>
            <a:ext cx="3057713" cy="33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/>
              <a:t>#</a:t>
            </a:r>
            <a:r>
              <a:rPr lang="ko-KR" altLang="en-US" sz="1100" dirty="0"/>
              <a:t>캠핑장 리스트 모두 조회하기 </a:t>
            </a:r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794E273C-DD6F-4A85-AE5A-15D5E3A3841D}"/>
              </a:ext>
            </a:extLst>
          </p:cNvPr>
          <p:cNvSpPr txBox="1">
            <a:spLocks/>
          </p:cNvSpPr>
          <p:nvPr/>
        </p:nvSpPr>
        <p:spPr>
          <a:xfrm>
            <a:off x="8038225" y="1736448"/>
            <a:ext cx="4026945" cy="23874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dirty="0">
                <a:solidFill>
                  <a:srgbClr val="646464"/>
                </a:solidFill>
                <a:latin typeface="Courier New" panose="02070309020205020404" pitchFamily="49" charset="0"/>
              </a:rPr>
              <a:t>@Data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CListDto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Integer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cCode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cName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cAddr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cPhoto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C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caName</a:t>
            </a:r>
            <a:r>
              <a:rPr lang="en-US" altLang="ko-KR" sz="9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     //Entity</a:t>
            </a:r>
            <a:r>
              <a:rPr lang="ko-KR" altLang="en-US" sz="9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에 없음</a:t>
            </a:r>
            <a:endParaRPr lang="en-US" altLang="ko-KR" sz="900" b="1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Integer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c_caCode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Integer </a:t>
            </a:r>
            <a:r>
              <a:rPr lang="en-US" altLang="ko-KR" sz="11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c_ctCode</a:t>
            </a:r>
            <a:r>
              <a:rPr lang="en-US" altLang="ko-KR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9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9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9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9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900" dirty="0"/>
          </a:p>
          <a:p>
            <a:pPr>
              <a:buFont typeface="Wingdings" panose="05000000000000000000" pitchFamily="2" charset="2"/>
              <a:buChar char="ü"/>
            </a:pP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9BBDD-2018-43FB-A180-782598ECDB7C}"/>
              </a:ext>
            </a:extLst>
          </p:cNvPr>
          <p:cNvSpPr txBox="1"/>
          <p:nvPr/>
        </p:nvSpPr>
        <p:spPr>
          <a:xfrm>
            <a:off x="228453" y="1186848"/>
            <a:ext cx="7200056" cy="2242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캠핑장 전체를 조회하는 경우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&gt;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리턴값이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List&lt;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캠핑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Entity&gt;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이며  사용자로부터 받아오는 파라미터가 없는 상태에서 전체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캠핑장데이터를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for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문을 찍어 돌려서 출력해야 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이때 출력에 필요한 값이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Entity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없어서 정말 난감했다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entity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내가 원하는 데이터가 없으면 </a:t>
            </a:r>
            <a:r>
              <a:rPr lang="en-US" altLang="ko-KR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dto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를 따로 만들어서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Mapper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에서 다른 테이블과 조인 쿼리를 따로 만들면 된다는 사실을 알았다 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100F6103-7DC3-4755-98E4-CA81F2A17AE6}"/>
              </a:ext>
            </a:extLst>
          </p:cNvPr>
          <p:cNvSpPr txBox="1">
            <a:spLocks/>
          </p:cNvSpPr>
          <p:nvPr/>
        </p:nvSpPr>
        <p:spPr>
          <a:xfrm>
            <a:off x="173221" y="4355467"/>
            <a:ext cx="11548282" cy="2390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BBfindAll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US" altLang="ko-KR" sz="1400" dirty="0" err="1">
                <a:solidFill>
                  <a:srgbClr val="7F007F"/>
                </a:solidFill>
                <a:latin typeface="Courier New" panose="02070309020205020404" pitchFamily="49" charset="0"/>
              </a:rPr>
              <a:t>resultType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com.campass.demo.dto.CampingDto$CListDto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select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b.* from</a:t>
            </a:r>
          </a:p>
          <a:p>
            <a:pPr marL="0" indent="0" algn="l">
              <a:buNone/>
            </a:pP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select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rownum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a.* from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(select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ccode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cName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caddr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caname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cPhoto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from camping,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carea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where 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c_caCode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caCode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cCode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a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where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rownum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&amp;lt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=#{endRownum}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) b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where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rnum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&amp;gt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;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=#{startRownum}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endParaRPr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74EF4-8475-470E-A992-DF649F394DB7}"/>
              </a:ext>
            </a:extLst>
          </p:cNvPr>
          <p:cNvSpPr txBox="1"/>
          <p:nvPr/>
        </p:nvSpPr>
        <p:spPr>
          <a:xfrm>
            <a:off x="-277661" y="23501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“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97E9F-3586-4ADA-AAA6-1F2A31F2BAC0}"/>
              </a:ext>
            </a:extLst>
          </p:cNvPr>
          <p:cNvSpPr txBox="1"/>
          <p:nvPr/>
        </p:nvSpPr>
        <p:spPr>
          <a:xfrm>
            <a:off x="2681861" y="238539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”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그림 20" descr="/temp/fImage443581145163.png">
            <a:extLst>
              <a:ext uri="{FF2B5EF4-FFF2-40B4-BE49-F238E27FC236}">
                <a16:creationId xmlns:a16="http://schemas.microsoft.com/office/drawing/2014/main" id="{D6C9B0AE-147C-42BC-B851-F0F9E09A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22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08" y="520286"/>
            <a:ext cx="3527338" cy="45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로직 </a:t>
            </a:r>
            <a:r>
              <a:rPr lang="en-US" altLang="ko-KR" sz="1800" b="1" dirty="0"/>
              <a:t>#2</a:t>
            </a:r>
            <a:endParaRPr lang="ko-KR" altLang="en-US" sz="1800" b="1" dirty="0"/>
          </a:p>
        </p:txBody>
      </p:sp>
      <p:sp>
        <p:nvSpPr>
          <p:cNvPr id="15" name="내용 개체 틀 9">
            <a:extLst>
              <a:ext uri="{FF2B5EF4-FFF2-40B4-BE49-F238E27FC236}">
                <a16:creationId xmlns:a16="http://schemas.microsoft.com/office/drawing/2014/main" id="{FC0D5D17-AA52-4F89-8255-4EA33210EA04}"/>
              </a:ext>
            </a:extLst>
          </p:cNvPr>
          <p:cNvSpPr txBox="1">
            <a:spLocks/>
          </p:cNvSpPr>
          <p:nvPr/>
        </p:nvSpPr>
        <p:spPr>
          <a:xfrm>
            <a:off x="223377" y="1092521"/>
            <a:ext cx="10721034" cy="1991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900" dirty="0" err="1"/>
              <a:t>B_CampingController</a:t>
            </a:r>
            <a:endParaRPr lang="en-US" altLang="ko-KR" sz="1900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46464"/>
                </a:solidFill>
                <a:latin typeface="Courier New" panose="02070309020205020404" pitchFamily="49" charset="0"/>
              </a:rPr>
              <a:t>@RequestMapping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(value = 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"/buyer/</a:t>
            </a:r>
            <a:r>
              <a:rPr lang="en-US" altLang="ko-KR" sz="1800" dirty="0" err="1">
                <a:solidFill>
                  <a:srgbClr val="2A00FF"/>
                </a:solidFill>
                <a:latin typeface="Courier New" panose="02070309020205020404" pitchFamily="49" charset="0"/>
              </a:rPr>
              <a:t>campingSearch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= 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RequestMethod.</a:t>
            </a:r>
            <a:r>
              <a:rPr lang="en-US" altLang="ko-KR" sz="1800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POST</a:t>
            </a:r>
            <a:r>
              <a:rPr lang="en-US" altLang="ko-KR" sz="1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ModelAndView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campingList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SearchDto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searchDto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 Model </a:t>
            </a:r>
            <a:r>
              <a:rPr lang="en-US" altLang="ko-KR" sz="1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HttpSession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  <a:endParaRPr lang="ko-KR" altLang="en-US" sz="1800" dirty="0"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8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.addAttribute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"search"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8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searchDto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    </a:t>
            </a:r>
            <a:r>
              <a:rPr lang="en-US" altLang="ko-KR" sz="1800" dirty="0" err="1">
                <a:solidFill>
                  <a:srgbClr val="6A3E3E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session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.setAttribute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"search"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800" dirty="0" err="1">
                <a:solidFill>
                  <a:srgbClr val="6A3E3E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searchDto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);</a:t>
            </a:r>
            <a:endParaRPr lang="ko-KR" altLang="en-US" sz="1800" dirty="0"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BBcampingService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.CampingList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searchDto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ko-KR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778491" y="583007"/>
            <a:ext cx="3527338" cy="276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#</a:t>
            </a:r>
            <a:r>
              <a:rPr lang="ko-KR" altLang="en-US" sz="1400" dirty="0"/>
              <a:t>검색데이터</a:t>
            </a:r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3D86F1B7-7D9D-4963-9F04-A518E663E027}"/>
              </a:ext>
            </a:extLst>
          </p:cNvPr>
          <p:cNvSpPr txBox="1">
            <a:spLocks/>
          </p:cNvSpPr>
          <p:nvPr/>
        </p:nvSpPr>
        <p:spPr>
          <a:xfrm>
            <a:off x="282670" y="3198540"/>
            <a:ext cx="9569051" cy="2770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B_CampingController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646464"/>
                </a:solidFill>
                <a:latin typeface="Courier New" panose="02070309020205020404" pitchFamily="49" charset="0"/>
              </a:rPr>
              <a:t>@RequestMapping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(value = 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"/buyer/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searchreserve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=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RequestMethod.</a:t>
            </a:r>
            <a:r>
              <a:rPr lang="en-US" altLang="ko-KR" sz="1400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GET</a:t>
            </a:r>
            <a:r>
              <a:rPr lang="en-US" altLang="ko-KR" sz="14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RReserveView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(Model </a:t>
            </a:r>
            <a:r>
              <a:rPr lang="en-US" altLang="ko-KR" sz="1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HttpSession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6A3E3E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Integer </a:t>
            </a:r>
            <a:r>
              <a:rPr lang="en-US" altLang="ko-KR" sz="1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cCode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Integer </a:t>
            </a:r>
            <a:r>
              <a:rPr lang="en-US" altLang="ko-KR" sz="1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czCode</a:t>
            </a:r>
            <a:r>
              <a:rPr lang="en-US" altLang="ko-KR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SearchDto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searchDto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= 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SearchDto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400" dirty="0" err="1">
                <a:solidFill>
                  <a:srgbClr val="6A3E3E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session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.getAttribute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"search"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LocalDate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searchDto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.getCh_checkIn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Period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period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Period.between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Integer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rPeriod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period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.getDays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ko-KR" altLang="en-US" sz="1400" dirty="0"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Integer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rPrice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cZoneModel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.getCzPrice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*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rPeriod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ko-KR" altLang="en-US" sz="1400" dirty="0"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model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.addAttribute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rPrice</a:t>
            </a:r>
            <a:r>
              <a:rPr lang="en-US" altLang="ko-KR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rPrice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12" name="그림 20" descr="/temp/fImage443581145163.png">
            <a:extLst>
              <a:ext uri="{FF2B5EF4-FFF2-40B4-BE49-F238E27FC236}">
                <a16:creationId xmlns:a16="http://schemas.microsoft.com/office/drawing/2014/main" id="{08BD4D7D-991E-4402-A8B9-0935E41082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9864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52" y="132550"/>
            <a:ext cx="2609718" cy="335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로직 </a:t>
            </a:r>
            <a:r>
              <a:rPr lang="en-US" altLang="ko-KR" sz="1800" b="1" dirty="0"/>
              <a:t>#2</a:t>
            </a:r>
            <a:endParaRPr lang="ko-KR" altLang="en-US" sz="1800" b="1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422548" y="182995"/>
            <a:ext cx="3057713" cy="33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/>
              <a:t>#</a:t>
            </a:r>
            <a:r>
              <a:rPr lang="ko-KR" altLang="en-US" sz="1100" dirty="0"/>
              <a:t>검색데이터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9BBDD-2018-43FB-A180-782598ECDB7C}"/>
              </a:ext>
            </a:extLst>
          </p:cNvPr>
          <p:cNvSpPr txBox="1"/>
          <p:nvPr/>
        </p:nvSpPr>
        <p:spPr>
          <a:xfrm>
            <a:off x="228453" y="1186848"/>
            <a:ext cx="7200056" cy="2242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생각지 못한 부분에서 손이 많이 가게 되는 것 같다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예약시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검색을 타고 들어간 경우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(ver1)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과 메뉴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&gt;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전체리스트를 타고 들어간 경우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(ver2)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는 검색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Data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유무에 차이가 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때문에 다른 경로를 줘야한다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검색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Data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 있는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(ver1)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경우 컨트롤러단에서 세션에 값을 전달하는 역할을 하는 </a:t>
            </a:r>
            <a:r>
              <a:rPr lang="en-US" altLang="ko-KR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Dto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를 만들어 주고 예약페이지에서 자동선택이 되어있게끔 처리해줘야 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또 사용자가 해당페이지에서 변경할 경우의 수도 고려해야한다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프론트단에서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한번 더 </a:t>
            </a:r>
            <a:r>
              <a:rPr lang="en-US" altLang="ko-KR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javascript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로 처리해주기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100F6103-7DC3-4755-98E4-CA81F2A17AE6}"/>
              </a:ext>
            </a:extLst>
          </p:cNvPr>
          <p:cNvSpPr txBox="1">
            <a:spLocks/>
          </p:cNvSpPr>
          <p:nvPr/>
        </p:nvSpPr>
        <p:spPr>
          <a:xfrm>
            <a:off x="173220" y="3676389"/>
            <a:ext cx="5922779" cy="3181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$(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let days = 0;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$(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"#</a:t>
            </a:r>
            <a:r>
              <a:rPr lang="en-US" altLang="ko-KR" sz="1800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).change(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moment($(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"#</a:t>
            </a:r>
            <a:r>
              <a:rPr lang="en-US" altLang="ko-KR" sz="1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moment($(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"#</a:t>
            </a:r>
            <a:r>
              <a:rPr lang="en-US" altLang="ko-KR" sz="1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days = 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rCheckOut.diff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'days'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ko-KR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pricePer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parseInt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($(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"#</a:t>
            </a:r>
            <a:r>
              <a:rPr lang="en-US" altLang="ko-KR" sz="1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pricePer</a:t>
            </a:r>
            <a:r>
              <a:rPr lang="en-US" altLang="ko-KR" sz="1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ko-KR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$(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"#days"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(days);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$(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"#</a:t>
            </a:r>
            <a:r>
              <a:rPr lang="en-US" altLang="ko-KR" sz="1800" dirty="0" err="1">
                <a:solidFill>
                  <a:srgbClr val="2A00FF"/>
                </a:solidFill>
                <a:latin typeface="Courier New" panose="02070309020205020404" pitchFamily="49" charset="0"/>
              </a:rPr>
              <a:t>nPrice</a:t>
            </a:r>
            <a:r>
              <a:rPr lang="en-US" altLang="ko-KR" sz="18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(days * </a:t>
            </a:r>
            <a:r>
              <a:rPr lang="en-US" altLang="ko-KR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pricePer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 algn="l">
              <a:buNone/>
            </a:pPr>
            <a:r>
              <a:rPr lang="ko-KR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endParaRPr lang="ko-KR" altLang="en-US" sz="1800" dirty="0"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endParaRPr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74EF4-8475-470E-A992-DF649F394DB7}"/>
              </a:ext>
            </a:extLst>
          </p:cNvPr>
          <p:cNvSpPr txBox="1"/>
          <p:nvPr/>
        </p:nvSpPr>
        <p:spPr>
          <a:xfrm>
            <a:off x="-277661" y="23501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“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97E9F-3586-4ADA-AAA6-1F2A31F2BAC0}"/>
              </a:ext>
            </a:extLst>
          </p:cNvPr>
          <p:cNvSpPr txBox="1"/>
          <p:nvPr/>
        </p:nvSpPr>
        <p:spPr>
          <a:xfrm>
            <a:off x="2681861" y="238539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”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내용 개체 틀 9">
            <a:extLst>
              <a:ext uri="{FF2B5EF4-FFF2-40B4-BE49-F238E27FC236}">
                <a16:creationId xmlns:a16="http://schemas.microsoft.com/office/drawing/2014/main" id="{FFD31FE7-EFD0-4C14-90EF-DC4C8059952C}"/>
              </a:ext>
            </a:extLst>
          </p:cNvPr>
          <p:cNvSpPr txBox="1">
            <a:spLocks/>
          </p:cNvSpPr>
          <p:nvPr/>
        </p:nvSpPr>
        <p:spPr>
          <a:xfrm>
            <a:off x="6358819" y="3676389"/>
            <a:ext cx="4669637" cy="3061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&lt;html&gt;</a:t>
            </a:r>
          </a:p>
          <a:p>
            <a:pPr marL="0" indent="0" algn="l">
              <a:buNone/>
            </a:pP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urier New" panose="020703090202050204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체크인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urier New" panose="020703090202050204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urier New" panose="020703090202050204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"date" </a:t>
            </a:r>
            <a:r>
              <a:rPr lang="en-US" altLang="ko-KR" sz="1000" i="1" dirty="0">
                <a:solidFill>
                  <a:srgbClr val="7F007F"/>
                </a:solidFill>
                <a:latin typeface="Courier New" panose="020703090202050204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1000" i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US" altLang="ko-KR" sz="1000" i="1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th:value</a:t>
            </a:r>
            <a:r>
              <a:rPr lang="en-US" altLang="ko-KR" sz="10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0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rCheckIn</a:t>
            </a:r>
            <a:r>
              <a:rPr lang="en-US" altLang="ko-KR" sz="10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}"</a:t>
            </a:r>
            <a:r>
              <a:rPr lang="en-US" altLang="ko-KR" sz="10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체크아웃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urier New" panose="020703090202050204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urier New" panose="020703090202050204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"date" </a:t>
            </a:r>
            <a:r>
              <a:rPr lang="en-US" altLang="ko-KR" sz="1000" i="1" dirty="0">
                <a:solidFill>
                  <a:srgbClr val="7F007F"/>
                </a:solidFill>
                <a:latin typeface="Courier New" panose="020703090202050204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1000" i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000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US" altLang="ko-KR" sz="1000" i="1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th:value</a:t>
            </a:r>
            <a:r>
              <a:rPr lang="en-US" altLang="ko-KR" sz="10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0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rCheckOut</a:t>
            </a:r>
            <a:r>
              <a:rPr lang="en-US" altLang="ko-KR" sz="10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}“&gt;</a:t>
            </a:r>
            <a:endParaRPr lang="en-US" altLang="ko-KR" sz="1000" i="1" u="sng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 &lt;/</a:t>
            </a:r>
            <a:r>
              <a:rPr lang="en-US" altLang="ko-KR" sz="1000" dirty="0">
                <a:solidFill>
                  <a:srgbClr val="3F7F7F"/>
                </a:solidFill>
                <a:latin typeface="Courier New" panose="020703090202050204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endParaRPr lang="en-US" altLang="ko-KR" sz="1000" dirty="0">
              <a:solidFill>
                <a:srgbClr val="008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총 기간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&lt;input type="text" id="days"&gt;</a:t>
            </a: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일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박 금액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&lt;input type="text” id="</a:t>
            </a:r>
            <a:r>
              <a:rPr lang="en-US" altLang="ko-KR" sz="1000" dirty="0" err="1">
                <a:solidFill>
                  <a:srgbClr val="008080"/>
                </a:solidFill>
                <a:latin typeface="Courier New" panose="02070309020205020404" pitchFamily="49" charset="0"/>
              </a:rPr>
              <a:t>pricePer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“ </a:t>
            </a:r>
            <a:r>
              <a:rPr lang="en-US" altLang="ko-KR" sz="10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th:value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="${</a:t>
            </a:r>
            <a:r>
              <a:rPr lang="en-US" altLang="ko-KR" sz="1000" dirty="0" err="1">
                <a:solidFill>
                  <a:srgbClr val="008080"/>
                </a:solidFill>
                <a:latin typeface="Courier New" panose="02070309020205020404" pitchFamily="49" charset="0"/>
              </a:rPr>
              <a:t>cZone.czPrice</a:t>
            </a: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}“&gt;</a:t>
            </a:r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원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rgbClr val="008080"/>
                </a:solidFill>
                <a:latin typeface="Courier New" panose="02070309020205020404" pitchFamily="49" charset="0"/>
              </a:rPr>
              <a:t>&lt;/html&gt;</a:t>
            </a:r>
            <a:endParaRPr lang="ko-KR" altLang="en-US" sz="1000" dirty="0">
              <a:solidFill>
                <a:srgbClr val="008080"/>
              </a:solidFill>
              <a:latin typeface="Courier New" panose="02070309020205020404" pitchFamily="49" charset="0"/>
            </a:endParaRPr>
          </a:p>
        </p:txBody>
      </p:sp>
      <p:pic>
        <p:nvPicPr>
          <p:cNvPr id="14" name="그림 20" descr="/temp/fImage443581145163.png">
            <a:extLst>
              <a:ext uri="{FF2B5EF4-FFF2-40B4-BE49-F238E27FC236}">
                <a16:creationId xmlns:a16="http://schemas.microsoft.com/office/drawing/2014/main" id="{18C03D26-8DA1-4C1E-92EC-435C7946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614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08" y="520286"/>
            <a:ext cx="3527338" cy="45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코드 </a:t>
            </a:r>
            <a:r>
              <a:rPr lang="en-US" altLang="ko-KR" sz="1800" b="1" dirty="0"/>
              <a:t>#3</a:t>
            </a:r>
            <a:endParaRPr lang="ko-KR" altLang="en-US" sz="1800" b="1" dirty="0"/>
          </a:p>
        </p:txBody>
      </p:sp>
      <p:sp>
        <p:nvSpPr>
          <p:cNvPr id="15" name="내용 개체 틀 9">
            <a:extLst>
              <a:ext uri="{FF2B5EF4-FFF2-40B4-BE49-F238E27FC236}">
                <a16:creationId xmlns:a16="http://schemas.microsoft.com/office/drawing/2014/main" id="{FC0D5D17-AA52-4F89-8255-4EA33210EA04}"/>
              </a:ext>
            </a:extLst>
          </p:cNvPr>
          <p:cNvSpPr txBox="1">
            <a:spLocks/>
          </p:cNvSpPr>
          <p:nvPr/>
        </p:nvSpPr>
        <p:spPr>
          <a:xfrm>
            <a:off x="223377" y="1092521"/>
            <a:ext cx="10721034" cy="1328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***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조건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개를 쓸 때는 처음엔 </a:t>
            </a:r>
            <a:r>
              <a:rPr lang="en-US" altLang="ko-KR" sz="16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th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조건을 먹이고 두번째 조건은  </a:t>
            </a:r>
            <a:r>
              <a:rPr lang="en-US" altLang="ko-KR" sz="16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th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를 안은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td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또 먹일 수 있음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!***</a:t>
            </a:r>
          </a:p>
          <a:p>
            <a:pPr marL="0" indent="0" algn="l">
              <a:buNone/>
            </a:pP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아래 내용은 중략한 내용이고 사실 여기에 </a:t>
            </a:r>
            <a:r>
              <a:rPr lang="ko-KR" altLang="en-US" sz="16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모달창이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들어가는 내용이라 실제 예약페이지 자체 코드는 </a:t>
            </a:r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0" indent="0" algn="l">
              <a:buNone/>
            </a:pP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 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나에게 굉장히 </a:t>
            </a:r>
            <a:r>
              <a:rPr lang="ko-KR" altLang="en-US" sz="16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빡셌다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ㅠ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,, </a:t>
            </a:r>
          </a:p>
          <a:p>
            <a:pPr marL="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778491" y="583007"/>
            <a:ext cx="3527338" cy="276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#</a:t>
            </a:r>
            <a:r>
              <a:rPr lang="ko-KR" altLang="en-US" sz="1400" dirty="0" err="1"/>
              <a:t>타임리프</a:t>
            </a:r>
            <a:r>
              <a:rPr lang="ko-KR" altLang="en-US" sz="1400" dirty="0"/>
              <a:t> 조건문</a:t>
            </a: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462EECD4-13CE-4A19-B1C5-CBA2AFA360B7}"/>
              </a:ext>
            </a:extLst>
          </p:cNvPr>
          <p:cNvSpPr txBox="1">
            <a:spLocks/>
          </p:cNvSpPr>
          <p:nvPr/>
        </p:nvSpPr>
        <p:spPr>
          <a:xfrm>
            <a:off x="437108" y="2751186"/>
            <a:ext cx="7136710" cy="4330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&lt;html&gt; 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td </a:t>
            </a:r>
            <a:r>
              <a:rPr lang="en-US" altLang="ko-KR" sz="1400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th:if</a:t>
            </a:r>
            <a:r>
              <a:rPr lang="en-US" altLang="ko-KR" sz="1400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4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r.rStatus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=='</a:t>
            </a:r>
            <a:r>
              <a:rPr lang="ko-KR" altLang="en-US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예약확정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'}"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button </a:t>
            </a:r>
            <a:r>
              <a:rPr lang="en-US" altLang="ko-KR" sz="1400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th:if</a:t>
            </a:r>
            <a:r>
              <a:rPr lang="en-US" altLang="ko-KR" sz="1400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4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r.cntOfReview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==0}" </a:t>
            </a:r>
          </a:p>
          <a:p>
            <a:pPr marL="0" indent="0" algn="l">
              <a:buNone/>
            </a:pPr>
            <a:r>
              <a:rPr lang="en-US" altLang="ko-KR" sz="1400" i="1" u="sng" dirty="0">
                <a:solidFill>
                  <a:srgbClr val="7F007F"/>
                </a:solidFill>
                <a:latin typeface="Courier New" panose="02070309020205020404" pitchFamily="49" charset="0"/>
              </a:rPr>
              <a:t>type</a:t>
            </a:r>
            <a:r>
              <a:rPr lang="en-US" altLang="ko-KR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"button"&gt;</a:t>
            </a:r>
            <a:r>
              <a:rPr lang="ko-KR" altLang="en-US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👍리뷰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i="1" u="sng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button </a:t>
            </a:r>
            <a:r>
              <a:rPr lang="en-US" altLang="ko-KR" sz="1400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th:if</a:t>
            </a:r>
            <a:r>
              <a:rPr lang="en-US" altLang="ko-KR" sz="1400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4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r.cntOfReview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==1}" </a:t>
            </a:r>
          </a:p>
          <a:p>
            <a:pPr marL="0" indent="0" algn="l">
              <a:buNone/>
            </a:pPr>
            <a:r>
              <a:rPr lang="en-US" altLang="ko-KR" sz="1400" i="1" u="sng" dirty="0">
                <a:solidFill>
                  <a:srgbClr val="7F007F"/>
                </a:solidFill>
                <a:latin typeface="Courier New" panose="02070309020205020404" pitchFamily="49" charset="0"/>
              </a:rPr>
              <a:t>    disabled  type</a:t>
            </a:r>
            <a:r>
              <a:rPr lang="en-US" altLang="ko-KR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"button“&gt;</a:t>
            </a:r>
            <a:r>
              <a:rPr lang="ko-KR" altLang="en-US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작성완료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i="1" u="sng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td </a:t>
            </a:r>
            <a:r>
              <a:rPr lang="en-US" altLang="ko-KR" sz="1400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th:unless</a:t>
            </a:r>
            <a:r>
              <a:rPr lang="en-US" altLang="ko-KR" sz="1400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"${</a:t>
            </a:r>
            <a:r>
              <a:rPr lang="en-US" altLang="ko-KR" sz="14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r.rStatus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=='</a:t>
            </a:r>
            <a:r>
              <a:rPr lang="ko-KR" altLang="en-US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예약확정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'}"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form </a:t>
            </a:r>
            <a:r>
              <a:rPr lang="en-US" altLang="ko-KR" sz="1400" dirty="0">
                <a:solidFill>
                  <a:srgbClr val="7F007F"/>
                </a:solidFill>
                <a:latin typeface="Courier New" panose="020703090202050204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urier New" panose="02070309020205020404" pitchFamily="49" charset="0"/>
              </a:rPr>
              <a:t>"delete-form“ </a:t>
            </a:r>
            <a:r>
              <a:rPr lang="en-US" altLang="ko-KR" sz="1400" i="1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th:action</a:t>
            </a:r>
            <a:r>
              <a:rPr lang="en-US" altLang="ko-KR" sz="1400" i="1" u="sng" dirty="0">
                <a:solidFill>
                  <a:srgbClr val="7F007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${</a:t>
            </a:r>
            <a:r>
              <a:rPr lang="en-US" altLang="ko-KR" sz="1400" i="1" u="sng" dirty="0" err="1">
                <a:solidFill>
                  <a:srgbClr val="2A00FF"/>
                </a:solidFill>
                <a:latin typeface="Courier New" panose="02070309020205020404" pitchFamily="49" charset="0"/>
              </a:rPr>
              <a:t>r.rCode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}}</a:t>
            </a:r>
          </a:p>
          <a:p>
            <a:pPr marL="0" indent="0" algn="l">
              <a:buNone/>
            </a:pP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    "</a:t>
            </a:r>
            <a:r>
              <a:rPr lang="en-US" altLang="ko-KR" sz="1400" i="1" u="sng" dirty="0" err="1">
                <a:solidFill>
                  <a:srgbClr val="7F007F"/>
                </a:solidFill>
                <a:latin typeface="Courier New" panose="02070309020205020404" pitchFamily="49" charset="0"/>
              </a:rPr>
              <a:t>th:method</a:t>
            </a:r>
            <a:r>
              <a:rPr lang="en-US" altLang="ko-KR" sz="1400" i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urier New" panose="02070309020205020404" pitchFamily="49" charset="0"/>
              </a:rPr>
              <a:t>"delete"</a:t>
            </a:r>
            <a:r>
              <a:rPr lang="en-US" altLang="ko-KR" sz="1400" i="1" u="sng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예약취소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button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en-US" altLang="ko-K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&lt;/html&gt;</a:t>
            </a:r>
            <a:endParaRPr lang="ko-KR" altLang="en-US" sz="1400" dirty="0">
              <a:solidFill>
                <a:srgbClr val="008080"/>
              </a:solidFill>
              <a:latin typeface="Courier New" panose="02070309020205020404" pitchFamily="49" charset="0"/>
            </a:endParaRPr>
          </a:p>
        </p:txBody>
      </p:sp>
      <p:pic>
        <p:nvPicPr>
          <p:cNvPr id="16" name="그림 20" descr="/temp/fImage443581145163.png">
            <a:extLst>
              <a:ext uri="{FF2B5EF4-FFF2-40B4-BE49-F238E27FC236}">
                <a16:creationId xmlns:a16="http://schemas.microsoft.com/office/drawing/2014/main" id="{26FFFF5D-4572-4617-9D94-973268E700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3400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321E005-C0AF-4401-B546-E699EED54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52" y="132550"/>
            <a:ext cx="2609718" cy="335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b="1" dirty="0"/>
              <a:t>인상깊었던 로직 </a:t>
            </a:r>
            <a:r>
              <a:rPr lang="en-US" altLang="ko-KR" sz="1800" b="1" dirty="0"/>
              <a:t>#4</a:t>
            </a:r>
            <a:endParaRPr lang="ko-KR" altLang="en-US" sz="1800" b="1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4F306709-D4CE-4567-B76B-99896DD9C4F7}"/>
              </a:ext>
            </a:extLst>
          </p:cNvPr>
          <p:cNvSpPr txBox="1">
            <a:spLocks/>
          </p:cNvSpPr>
          <p:nvPr/>
        </p:nvSpPr>
        <p:spPr>
          <a:xfrm>
            <a:off x="2422548" y="182995"/>
            <a:ext cx="3057713" cy="33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/>
              <a:t>#</a:t>
            </a:r>
            <a:r>
              <a:rPr lang="ko-KR" altLang="en-US" sz="1100" dirty="0"/>
              <a:t>예약상태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9BBDD-2018-43FB-A180-782598ECDB7C}"/>
              </a:ext>
            </a:extLst>
          </p:cNvPr>
          <p:cNvSpPr txBox="1"/>
          <p:nvPr/>
        </p:nvSpPr>
        <p:spPr>
          <a:xfrm>
            <a:off x="228453" y="1186848"/>
            <a:ext cx="7200056" cy="2242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예약내역페이지에서 가장 큰 골칫거리가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예약상태였다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Q1.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상태변경에 따라 어떤 제한을 둬야 할지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Q2.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변경은 어떤 경우에 줘야 할지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Q1)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예약확정전까지는 예약취소가능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&amp;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예약확정 이후엔 리뷰작성 가능으로 로직을 정했다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 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하지만 여기서 더 먼저 챙겨야하는 조건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***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리뷰를 쓴 사람은 다시 못 쓰도록 중복작성을 막는 것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이게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번째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) &gt;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순서기억해둘것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!!! 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리뷰를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썻는지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확인하는 방법은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번반복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보고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이해햇다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어렵다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다시보자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,,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@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상관서브쿼리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를 이용해 리뷰의 개수를 확인하고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개이면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true 1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이면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false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 되는 </a:t>
            </a:r>
            <a:r>
              <a:rPr lang="ko-KR" altLang="en-US" sz="12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타임리프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if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문을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구현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100F6103-7DC3-4755-98E4-CA81F2A17AE6}"/>
              </a:ext>
            </a:extLst>
          </p:cNvPr>
          <p:cNvSpPr txBox="1">
            <a:spLocks/>
          </p:cNvSpPr>
          <p:nvPr/>
        </p:nvSpPr>
        <p:spPr>
          <a:xfrm>
            <a:off x="260413" y="3676389"/>
            <a:ext cx="10389593" cy="318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6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ko-KR" sz="1600" dirty="0" err="1">
                <a:solidFill>
                  <a:srgbClr val="008080"/>
                </a:solidFill>
                <a:latin typeface="Courier New" panose="02070309020205020404" pitchFamily="49" charset="0"/>
              </a:rPr>
              <a:t>sql</a:t>
            </a:r>
            <a:r>
              <a:rPr lang="en-US" altLang="ko-KR" sz="1600" dirty="0">
                <a:solidFill>
                  <a:srgbClr val="008080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 algn="l">
              <a:buNone/>
            </a:pPr>
            <a:r>
              <a:rPr lang="ko-KR" altLang="en-US" sz="1200" dirty="0"/>
              <a:t>*****</a:t>
            </a:r>
            <a:r>
              <a:rPr lang="ko-KR" altLang="en-US" sz="1200" dirty="0" err="1"/>
              <a:t>상관서브쿼리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ko-KR" altLang="en-US" sz="1200" dirty="0"/>
              <a:t>캠핑테이블과 예약테이블 조인**** </a:t>
            </a:r>
            <a:endParaRPr lang="en-US" altLang="ko-KR" sz="1200" dirty="0"/>
          </a:p>
          <a:p>
            <a:pPr marL="0" indent="0" algn="l">
              <a:buNone/>
            </a:pPr>
            <a:r>
              <a:rPr lang="ko-KR" altLang="en-US" sz="1200" dirty="0"/>
              <a:t>조인조건</a:t>
            </a:r>
            <a:r>
              <a:rPr lang="en-US" altLang="ko-KR" sz="1200" dirty="0"/>
              <a:t>: </a:t>
            </a:r>
            <a:r>
              <a:rPr lang="ko-KR" altLang="en-US" sz="1200" dirty="0"/>
              <a:t>뒤에 </a:t>
            </a:r>
            <a:r>
              <a:rPr lang="en-US" altLang="ko-KR" sz="1200" dirty="0"/>
              <a:t>,camping </a:t>
            </a:r>
            <a:r>
              <a:rPr lang="ko-KR" altLang="en-US" sz="1200" dirty="0"/>
              <a:t>걸면서 </a:t>
            </a:r>
            <a:r>
              <a:rPr lang="ko-KR" altLang="en-US" sz="1200" dirty="0" err="1"/>
              <a:t>조건걸어주면됨</a:t>
            </a:r>
            <a:r>
              <a:rPr lang="ko-KR" altLang="en-US" sz="1200" dirty="0"/>
              <a:t> </a:t>
            </a:r>
          </a:p>
          <a:p>
            <a:pPr marL="0" indent="0" algn="l">
              <a:buNone/>
            </a:pPr>
            <a:r>
              <a:rPr lang="en-US" altLang="ko-KR" sz="1200" dirty="0"/>
              <a:t>Select </a:t>
            </a:r>
            <a:r>
              <a:rPr lang="en-US" altLang="ko-KR" sz="1200" dirty="0" err="1"/>
              <a:t>cName</a:t>
            </a:r>
            <a:r>
              <a:rPr lang="en-US" altLang="ko-KR" sz="1200" dirty="0"/>
              <a:t>,(select count(*) from review where </a:t>
            </a:r>
            <a:r>
              <a:rPr lang="en-US" altLang="ko-KR" sz="1200" dirty="0" err="1"/>
              <a:t>review.cReview_rCode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reservation.rCode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cntOfReivew</a:t>
            </a:r>
            <a:r>
              <a:rPr lang="en-US" altLang="ko-KR" sz="1200" dirty="0"/>
              <a:t> from reservation, camping where </a:t>
            </a:r>
            <a:r>
              <a:rPr lang="en-US" altLang="ko-KR" sz="1200" dirty="0" err="1"/>
              <a:t>reservation.re_cCode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camping.cCode</a:t>
            </a:r>
            <a:r>
              <a:rPr lang="en-US" altLang="ko-KR" sz="1200" dirty="0"/>
              <a:t>;</a:t>
            </a:r>
          </a:p>
          <a:p>
            <a:pPr marL="0" indent="0" algn="l">
              <a:buNone/>
            </a:pPr>
            <a:r>
              <a:rPr lang="ko-KR" altLang="en-US" sz="1200" dirty="0"/>
              <a:t>예약 </a:t>
            </a:r>
            <a:r>
              <a:rPr lang="en-US" altLang="ko-KR" sz="1200" dirty="0"/>
              <a:t>Entity</a:t>
            </a:r>
            <a:r>
              <a:rPr lang="ko-KR" altLang="en-US" sz="1200" dirty="0"/>
              <a:t>에 없는 </a:t>
            </a:r>
            <a:r>
              <a:rPr lang="en-US" altLang="ko-KR" sz="1200" dirty="0" err="1"/>
              <a:t>cntofReview</a:t>
            </a:r>
            <a:r>
              <a:rPr lang="en-US" altLang="ko-KR" sz="1200" dirty="0"/>
              <a:t> </a:t>
            </a:r>
            <a:r>
              <a:rPr lang="ko-KR" altLang="en-US" sz="1200" dirty="0"/>
              <a:t>컬럼을 </a:t>
            </a:r>
            <a:r>
              <a:rPr lang="ko-KR" altLang="en-US" sz="1200" dirty="0" err="1"/>
              <a:t>추가해주기위해</a:t>
            </a:r>
            <a:r>
              <a:rPr lang="ko-KR" altLang="en-US" sz="1200" dirty="0"/>
              <a:t> 예약내역</a:t>
            </a:r>
            <a:r>
              <a:rPr lang="en-US" altLang="ko-KR" sz="1200" dirty="0" err="1"/>
              <a:t>Dto</a:t>
            </a:r>
            <a:r>
              <a:rPr lang="ko-KR" altLang="en-US" sz="1200" dirty="0"/>
              <a:t>를 따로 팜 </a:t>
            </a:r>
            <a:r>
              <a:rPr lang="en-US" altLang="ko-KR" sz="1200" dirty="0"/>
              <a:t>&amp; </a:t>
            </a:r>
            <a:r>
              <a:rPr lang="ko-KR" altLang="en-US" sz="1200" dirty="0"/>
              <a:t>예약</a:t>
            </a:r>
            <a:r>
              <a:rPr lang="en-US" altLang="ko-KR" sz="1200" dirty="0"/>
              <a:t>Entity</a:t>
            </a:r>
            <a:r>
              <a:rPr lang="ko-KR" altLang="en-US" sz="1200" dirty="0"/>
              <a:t>에 없던 컬럼들이 </a:t>
            </a:r>
            <a:r>
              <a:rPr lang="ko-KR" altLang="en-US" sz="1200" dirty="0" err="1"/>
              <a:t>꽤많았다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cName</a:t>
            </a:r>
            <a:r>
              <a:rPr lang="en-US" altLang="ko-KR" sz="1200" dirty="0"/>
              <a:t> , </a:t>
            </a:r>
            <a:r>
              <a:rPr lang="en-US" altLang="ko-KR" sz="1200" dirty="0" err="1"/>
              <a:t>cPhoto</a:t>
            </a:r>
            <a:r>
              <a:rPr lang="ko-KR" altLang="en-US" sz="1200" dirty="0"/>
              <a:t> 컬럼은 캠핑테이블에서 바로 조인해서 가져옴 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600" dirty="0">
                <a:solidFill>
                  <a:srgbClr val="008080"/>
                </a:solidFill>
                <a:latin typeface="Courier New" panose="02070309020205020404" pitchFamily="49" charset="0"/>
              </a:rPr>
              <a:t>&lt;</a:t>
            </a:r>
            <a:r>
              <a:rPr lang="ko-KR" altLang="en-US" sz="1100" dirty="0">
                <a:solidFill>
                  <a:srgbClr val="008080"/>
                </a:solidFill>
                <a:latin typeface="Courier New" panose="02070309020205020404" pitchFamily="49" charset="0"/>
              </a:rPr>
              <a:t>실제</a:t>
            </a:r>
            <a:r>
              <a:rPr lang="ko-KR" altLang="en-US" sz="1600" dirty="0">
                <a:solidFill>
                  <a:srgbClr val="00808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Courier New" panose="02070309020205020404" pitchFamily="49" charset="0"/>
              </a:rPr>
              <a:t>Mapper&gt;</a:t>
            </a:r>
          </a:p>
          <a:p>
            <a:pPr marL="0" indent="0" algn="l">
              <a:buNone/>
            </a:pPr>
            <a:r>
              <a:rPr lang="en-US" altLang="ko-KR" sz="1200" dirty="0"/>
              <a:t>select </a:t>
            </a:r>
            <a:r>
              <a:rPr lang="en-US" altLang="ko-KR" sz="1200" dirty="0" err="1"/>
              <a:t>cName,cPhoto</a:t>
            </a:r>
            <a:r>
              <a:rPr lang="en-US" altLang="ko-KR" sz="1200" dirty="0"/>
              <a:t>, r.*,(select count(*) from review where </a:t>
            </a:r>
            <a:r>
              <a:rPr lang="en-US" altLang="ko-KR" sz="1200" dirty="0" err="1"/>
              <a:t>review.cReview_rCode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r.rCode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cntOfReview</a:t>
            </a:r>
            <a:r>
              <a:rPr lang="en-US" altLang="ko-KR" sz="1200" dirty="0"/>
              <a:t> from reservation r, camping where </a:t>
            </a:r>
            <a:r>
              <a:rPr lang="en-US" altLang="ko-KR" sz="1200" dirty="0" err="1"/>
              <a:t>r.re_cCode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camping.cCode</a:t>
            </a:r>
            <a:r>
              <a:rPr lang="en-US" altLang="ko-KR" sz="1200" dirty="0"/>
              <a:t> and </a:t>
            </a:r>
            <a:r>
              <a:rPr lang="en-US" altLang="ko-KR" sz="1200" dirty="0" err="1"/>
              <a:t>re_username</a:t>
            </a:r>
            <a:r>
              <a:rPr lang="en-US" altLang="ko-KR" sz="1200" dirty="0"/>
              <a:t> = #{re_username} and </a:t>
            </a:r>
            <a:r>
              <a:rPr lang="en-US" altLang="ko-KR" sz="1200" dirty="0" err="1"/>
              <a:t>rownum</a:t>
            </a:r>
            <a:r>
              <a:rPr lang="en-US" altLang="ko-KR" sz="1200" dirty="0"/>
              <a:t> &amp;</a:t>
            </a:r>
            <a:r>
              <a:rPr lang="en-US" altLang="ko-KR" sz="1200" dirty="0" err="1"/>
              <a:t>gt</a:t>
            </a:r>
            <a:r>
              <a:rPr lang="en-US" altLang="ko-KR" sz="1200" dirty="0"/>
              <a:t>;=1;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74EF4-8475-470E-A992-DF649F394DB7}"/>
              </a:ext>
            </a:extLst>
          </p:cNvPr>
          <p:cNvSpPr txBox="1"/>
          <p:nvPr/>
        </p:nvSpPr>
        <p:spPr>
          <a:xfrm>
            <a:off x="-277661" y="23501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“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97E9F-3586-4ADA-AAA6-1F2A31F2BAC0}"/>
              </a:ext>
            </a:extLst>
          </p:cNvPr>
          <p:cNvSpPr txBox="1"/>
          <p:nvPr/>
        </p:nvSpPr>
        <p:spPr>
          <a:xfrm>
            <a:off x="2681861" y="2385395"/>
            <a:ext cx="1012227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600" dirty="0">
                <a:latin typeface="HY신명조" panose="02030600000101010101" pitchFamily="18" charset="-127"/>
                <a:ea typeface="HY신명조" panose="02030600000101010101" pitchFamily="18" charset="-127"/>
              </a:rPr>
              <a:t>”</a:t>
            </a:r>
            <a:endParaRPr lang="ko-KR" altLang="en-US" sz="5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4" name="그림 20" descr="/temp/fImage443581145163.png">
            <a:extLst>
              <a:ext uri="{FF2B5EF4-FFF2-40B4-BE49-F238E27FC236}">
                <a16:creationId xmlns:a16="http://schemas.microsoft.com/office/drawing/2014/main" id="{D0D3E929-BAAA-4D90-858B-C91136A13A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149" r="88473" b="85555"/>
          <a:stretch/>
        </p:blipFill>
        <p:spPr>
          <a:xfrm>
            <a:off x="10461420" y="96081"/>
            <a:ext cx="1581950" cy="576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510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6428F55-8357-4CDB-8FA7-A69198ECF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4456"/>
            <a:ext cx="9144000" cy="1194275"/>
          </a:xfrm>
        </p:spPr>
        <p:txBody>
          <a:bodyPr>
            <a:noAutofit/>
          </a:bodyPr>
          <a:lstStyle/>
          <a:p>
            <a:r>
              <a:rPr lang="ko-KR" altLang="en-US" sz="4200" b="1" dirty="0">
                <a:latin typeface="+mn-lt"/>
              </a:rPr>
              <a:t>우서윤</a:t>
            </a:r>
            <a:r>
              <a:rPr lang="en-US" altLang="ko-KR" sz="4200" b="1" dirty="0">
                <a:latin typeface="+mn-lt"/>
              </a:rPr>
              <a:t> | 24</a:t>
            </a:r>
            <a:r>
              <a:rPr lang="ko-KR" altLang="en-US" sz="4200" b="1" dirty="0">
                <a:latin typeface="+mn-lt"/>
              </a:rPr>
              <a:t>시간이 부족한 개발자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A575769-952A-40F5-B853-ABAF5BDEA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244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b="1" dirty="0" err="1"/>
              <a:t>BackEnd</a:t>
            </a:r>
            <a:r>
              <a:rPr lang="en-US" altLang="ko-KR" b="1" dirty="0"/>
              <a:t> Engineer , Web Developer </a:t>
            </a:r>
            <a:r>
              <a:rPr lang="ko-KR" altLang="en-US" b="1" dirty="0"/>
              <a:t>😊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래픽 7" descr="앞머리가 있는 여자">
            <a:extLst>
              <a:ext uri="{FF2B5EF4-FFF2-40B4-BE49-F238E27FC236}">
                <a16:creationId xmlns:a16="http://schemas.microsoft.com/office/drawing/2014/main" id="{B32C22A7-EE26-49E3-ACB4-74E9338BF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4081" y="719865"/>
            <a:ext cx="2347918" cy="27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6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 descr="/temp/fImage179142912383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065" y="0"/>
            <a:ext cx="13486130" cy="69094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/temp/fImage1551580118674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/temp/fImage5366578792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3" descr="/temp/fImage154738612052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4" descr="/temp/fImage157060012262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/temp/fImage5281468866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/temp/fImage4732008946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/temp/fImage2596369469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/temp/fImage2445209554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/temp/fImage3569099677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/temp/fImage2332949776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Pages>20</Pages>
  <Words>1685</Words>
  <Characters>0</Characters>
  <Application>Microsoft Office PowerPoint</Application>
  <DocSecurity>0</DocSecurity>
  <PresentationFormat>와이드스크린</PresentationFormat>
  <Lines>0</Lines>
  <Paragraphs>367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HY신명조</vt:lpstr>
      <vt:lpstr>맑은 고딕</vt:lpstr>
      <vt:lpstr>Arial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우서윤 | 24시간이 부족한 개발자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w.1z@outlook.kr</cp:lastModifiedBy>
  <cp:revision>6</cp:revision>
  <dcterms:modified xsi:type="dcterms:W3CDTF">2022-11-24T16:37:09Z</dcterms:modified>
</cp:coreProperties>
</file>